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70" r:id="rId6"/>
    <p:sldId id="272" r:id="rId7"/>
    <p:sldId id="271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Naves García-Rendueles" initials="JNGR" lastIdx="3" clrIdx="0">
    <p:extLst>
      <p:ext uri="{19B8F6BF-5375-455C-9EA6-DF929625EA0E}">
        <p15:presenceInfo xmlns:p15="http://schemas.microsoft.com/office/powerpoint/2012/main" userId="S::juan.naves@udc.es::ce255631-166b-4d42-b872-d14dbc0cbc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71B0DC"/>
    <a:srgbClr val="64B347"/>
    <a:srgbClr val="5BB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CE0F1"/>
          </a:solidFill>
        </a:fill>
      </a:tcStyle>
    </a:wholeTbl>
    <a:band2H>
      <a:tcTxStyle/>
      <a:tcStyle>
        <a:tcBdr/>
        <a:fill>
          <a:solidFill>
            <a:srgbClr val="E7F0F8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D9E8D1"/>
          </a:solidFill>
        </a:fill>
      </a:tcStyle>
    </a:wholeTbl>
    <a:band2H>
      <a:tcTxStyle/>
      <a:tcStyle>
        <a:tcBdr/>
        <a:fill>
          <a:solidFill>
            <a:srgbClr val="EDF4E9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EACBD1"/>
          </a:solidFill>
        </a:fill>
      </a:tcStyle>
    </a:wholeTbl>
    <a:band2H>
      <a:tcTxStyle/>
      <a:tcStyle>
        <a:tcBdr/>
        <a:fill>
          <a:solidFill>
            <a:srgbClr val="F5E7E9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838787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Noto Serif"/>
          <a:ea typeface="Noto Serif"/>
          <a:cs typeface="Noto Serif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508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254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4660"/>
  </p:normalViewPr>
  <p:slideViewPr>
    <p:cSldViewPr snapToGrid="0">
      <p:cViewPr>
        <p:scale>
          <a:sx n="60" d="100"/>
          <a:sy n="60" d="100"/>
        </p:scale>
        <p:origin x="564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bhat Joshi" userId="8c29571dab82cf56" providerId="LiveId" clId="{D47DF605-606F-4A74-9C71-F0851F0981AC}"/>
    <pc:docChg chg="undo custSel delSld modSld">
      <pc:chgData name="Prabhat Joshi" userId="8c29571dab82cf56" providerId="LiveId" clId="{D47DF605-606F-4A74-9C71-F0851F0981AC}" dt="2021-11-25T00:47:43.934" v="660" actId="1076"/>
      <pc:docMkLst>
        <pc:docMk/>
      </pc:docMkLst>
      <pc:sldChg chg="del">
        <pc:chgData name="Prabhat Joshi" userId="8c29571dab82cf56" providerId="LiveId" clId="{D47DF605-606F-4A74-9C71-F0851F0981AC}" dt="2021-11-24T22:26:16.752" v="0" actId="47"/>
        <pc:sldMkLst>
          <pc:docMk/>
          <pc:sldMk cId="4095439102" sldId="269"/>
        </pc:sldMkLst>
      </pc:sldChg>
      <pc:sldChg chg="addSp delSp modSp mod">
        <pc:chgData name="Prabhat Joshi" userId="8c29571dab82cf56" providerId="LiveId" clId="{D47DF605-606F-4A74-9C71-F0851F0981AC}" dt="2021-11-25T00:46:32.806" v="642" actId="113"/>
        <pc:sldMkLst>
          <pc:docMk/>
          <pc:sldMk cId="473243525" sldId="271"/>
        </pc:sldMkLst>
        <pc:spChg chg="add mod">
          <ac:chgData name="Prabhat Joshi" userId="8c29571dab82cf56" providerId="LiveId" clId="{D47DF605-606F-4A74-9C71-F0851F0981AC}" dt="2021-11-25T00:46:32.806" v="642" actId="113"/>
          <ac:spMkLst>
            <pc:docMk/>
            <pc:sldMk cId="473243525" sldId="271"/>
            <ac:spMk id="3" creationId="{613F50C6-642D-48A0-81D1-3B3F31FB8D57}"/>
          </ac:spMkLst>
        </pc:spChg>
        <pc:spChg chg="del">
          <ac:chgData name="Prabhat Joshi" userId="8c29571dab82cf56" providerId="LiveId" clId="{D47DF605-606F-4A74-9C71-F0851F0981AC}" dt="2021-11-25T00:43:00.586" v="335" actId="478"/>
          <ac:spMkLst>
            <pc:docMk/>
            <pc:sldMk cId="473243525" sldId="271"/>
            <ac:spMk id="12" creationId="{73FBEB2C-9C6B-44BC-9FD8-243F88052816}"/>
          </ac:spMkLst>
        </pc:spChg>
        <pc:graphicFrameChg chg="add del mod modGraphic">
          <ac:chgData name="Prabhat Joshi" userId="8c29571dab82cf56" providerId="LiveId" clId="{D47DF605-606F-4A74-9C71-F0851F0981AC}" dt="2021-11-25T00:44:45.067" v="441" actId="478"/>
          <ac:graphicFrameMkLst>
            <pc:docMk/>
            <pc:sldMk cId="473243525" sldId="271"/>
            <ac:graphicFrameMk id="2" creationId="{C732D8CE-17C6-4D33-9089-781B66F21341}"/>
          </ac:graphicFrameMkLst>
        </pc:graphicFrameChg>
      </pc:sldChg>
      <pc:sldChg chg="addSp delSp modSp mod modAnim">
        <pc:chgData name="Prabhat Joshi" userId="8c29571dab82cf56" providerId="LiveId" clId="{D47DF605-606F-4A74-9C71-F0851F0981AC}" dt="2021-11-25T00:47:43.934" v="660" actId="1076"/>
        <pc:sldMkLst>
          <pc:docMk/>
          <pc:sldMk cId="854098497" sldId="272"/>
        </pc:sldMkLst>
        <pc:spChg chg="del">
          <ac:chgData name="Prabhat Joshi" userId="8c29571dab82cf56" providerId="LiveId" clId="{D47DF605-606F-4A74-9C71-F0851F0981AC}" dt="2021-11-24T22:26:24.098" v="1" actId="478"/>
          <ac:spMkLst>
            <pc:docMk/>
            <pc:sldMk cId="854098497" sldId="272"/>
            <ac:spMk id="12" creationId="{73FBEB2C-9C6B-44BC-9FD8-243F88052816}"/>
          </ac:spMkLst>
        </pc:spChg>
        <pc:spChg chg="add del mod">
          <ac:chgData name="Prabhat Joshi" userId="8c29571dab82cf56" providerId="LiveId" clId="{D47DF605-606F-4A74-9C71-F0851F0981AC}" dt="2021-11-25T00:33:12.911" v="221" actId="478"/>
          <ac:spMkLst>
            <pc:docMk/>
            <pc:sldMk cId="854098497" sldId="272"/>
            <ac:spMk id="17" creationId="{3632DD97-D0EF-43BA-A08F-DEF244DDED16}"/>
          </ac:spMkLst>
        </pc:spChg>
        <pc:spChg chg="add mod">
          <ac:chgData name="Prabhat Joshi" userId="8c29571dab82cf56" providerId="LiveId" clId="{D47DF605-606F-4A74-9C71-F0851F0981AC}" dt="2021-11-25T00:32:32.349" v="204" actId="1076"/>
          <ac:spMkLst>
            <pc:docMk/>
            <pc:sldMk cId="854098497" sldId="272"/>
            <ac:spMk id="18" creationId="{2426170F-42D9-42E5-AC5E-4EDDE56BAAEF}"/>
          </ac:spMkLst>
        </pc:spChg>
        <pc:spChg chg="add del mod">
          <ac:chgData name="Prabhat Joshi" userId="8c29571dab82cf56" providerId="LiveId" clId="{D47DF605-606F-4A74-9C71-F0851F0981AC}" dt="2021-11-24T23:10:01.091" v="140" actId="478"/>
          <ac:spMkLst>
            <pc:docMk/>
            <pc:sldMk cId="854098497" sldId="272"/>
            <ac:spMk id="20" creationId="{98ADBEF0-E634-41DE-B270-7E931729BF43}"/>
          </ac:spMkLst>
        </pc:spChg>
        <pc:spChg chg="add del mod">
          <ac:chgData name="Prabhat Joshi" userId="8c29571dab82cf56" providerId="LiveId" clId="{D47DF605-606F-4A74-9C71-F0851F0981AC}" dt="2021-11-24T22:46:26.221" v="101" actId="478"/>
          <ac:spMkLst>
            <pc:docMk/>
            <pc:sldMk cId="854098497" sldId="272"/>
            <ac:spMk id="22" creationId="{6C4ECEA0-95DB-4A2B-AD4E-CF4AFF46585A}"/>
          </ac:spMkLst>
        </pc:spChg>
        <pc:spChg chg="add del mod">
          <ac:chgData name="Prabhat Joshi" userId="8c29571dab82cf56" providerId="LiveId" clId="{D47DF605-606F-4A74-9C71-F0851F0981AC}" dt="2021-11-25T00:33:22.099" v="224" actId="478"/>
          <ac:spMkLst>
            <pc:docMk/>
            <pc:sldMk cId="854098497" sldId="272"/>
            <ac:spMk id="23" creationId="{0684DEAA-C28C-42D8-84C3-9AB1B9812F5E}"/>
          </ac:spMkLst>
        </pc:spChg>
        <pc:spChg chg="add mod">
          <ac:chgData name="Prabhat Joshi" userId="8c29571dab82cf56" providerId="LiveId" clId="{D47DF605-606F-4A74-9C71-F0851F0981AC}" dt="2021-11-24T23:07:15.193" v="136" actId="1076"/>
          <ac:spMkLst>
            <pc:docMk/>
            <pc:sldMk cId="854098497" sldId="272"/>
            <ac:spMk id="24" creationId="{1B43EF01-61B6-44CD-80B3-B32634A79F8E}"/>
          </ac:spMkLst>
        </pc:spChg>
        <pc:spChg chg="add mod">
          <ac:chgData name="Prabhat Joshi" userId="8c29571dab82cf56" providerId="LiveId" clId="{D47DF605-606F-4A74-9C71-F0851F0981AC}" dt="2021-11-25T00:32:39.426" v="207" actId="1076"/>
          <ac:spMkLst>
            <pc:docMk/>
            <pc:sldMk cId="854098497" sldId="272"/>
            <ac:spMk id="25" creationId="{E91DF2D2-CF84-4CB5-A778-C8BDBA001F34}"/>
          </ac:spMkLst>
        </pc:spChg>
        <pc:spChg chg="add mod">
          <ac:chgData name="Prabhat Joshi" userId="8c29571dab82cf56" providerId="LiveId" clId="{D47DF605-606F-4A74-9C71-F0851F0981AC}" dt="2021-11-25T00:33:19.644" v="223" actId="1076"/>
          <ac:spMkLst>
            <pc:docMk/>
            <pc:sldMk cId="854098497" sldId="272"/>
            <ac:spMk id="37" creationId="{1D1D9AE8-1B12-41FB-827A-A2C06AF33984}"/>
          </ac:spMkLst>
        </pc:spChg>
        <pc:spChg chg="add mod">
          <ac:chgData name="Prabhat Joshi" userId="8c29571dab82cf56" providerId="LiveId" clId="{D47DF605-606F-4A74-9C71-F0851F0981AC}" dt="2021-11-25T00:38:36.869" v="287" actId="14100"/>
          <ac:spMkLst>
            <pc:docMk/>
            <pc:sldMk cId="854098497" sldId="272"/>
            <ac:spMk id="39" creationId="{0CA7496E-E9A5-489E-A3CD-71D6F8FC0B7D}"/>
          </ac:spMkLst>
        </pc:spChg>
        <pc:spChg chg="add mod">
          <ac:chgData name="Prabhat Joshi" userId="8c29571dab82cf56" providerId="LiveId" clId="{D47DF605-606F-4A74-9C71-F0851F0981AC}" dt="2021-11-25T00:37:59.706" v="283" actId="164"/>
          <ac:spMkLst>
            <pc:docMk/>
            <pc:sldMk cId="854098497" sldId="272"/>
            <ac:spMk id="41" creationId="{5C75E937-BBB4-493D-B476-FFDD0E5F1D4D}"/>
          </ac:spMkLst>
        </pc:spChg>
        <pc:spChg chg="add del">
          <ac:chgData name="Prabhat Joshi" userId="8c29571dab82cf56" providerId="LiveId" clId="{D47DF605-606F-4A74-9C71-F0851F0981AC}" dt="2021-11-25T00:37:09.619" v="282" actId="478"/>
          <ac:spMkLst>
            <pc:docMk/>
            <pc:sldMk cId="854098497" sldId="272"/>
            <ac:spMk id="42" creationId="{B067667C-5742-4CAB-B201-9A33A35DAC20}"/>
          </ac:spMkLst>
        </pc:spChg>
        <pc:spChg chg="add mod">
          <ac:chgData name="Prabhat Joshi" userId="8c29571dab82cf56" providerId="LiveId" clId="{D47DF605-606F-4A74-9C71-F0851F0981AC}" dt="2021-11-25T00:38:43.795" v="289" actId="1076"/>
          <ac:spMkLst>
            <pc:docMk/>
            <pc:sldMk cId="854098497" sldId="272"/>
            <ac:spMk id="43" creationId="{40089861-82FD-4C1C-AE4E-7CB61534C802}"/>
          </ac:spMkLst>
        </pc:spChg>
        <pc:spChg chg="add mod">
          <ac:chgData name="Prabhat Joshi" userId="8c29571dab82cf56" providerId="LiveId" clId="{D47DF605-606F-4A74-9C71-F0851F0981AC}" dt="2021-11-25T00:37:59.706" v="283" actId="164"/>
          <ac:spMkLst>
            <pc:docMk/>
            <pc:sldMk cId="854098497" sldId="272"/>
            <ac:spMk id="45" creationId="{1C6AF48A-236B-48C0-A4CF-2E446111D2CC}"/>
          </ac:spMkLst>
        </pc:spChg>
        <pc:spChg chg="add mod">
          <ac:chgData name="Prabhat Joshi" userId="8c29571dab82cf56" providerId="LiveId" clId="{D47DF605-606F-4A74-9C71-F0851F0981AC}" dt="2021-11-25T00:37:59.706" v="283" actId="164"/>
          <ac:spMkLst>
            <pc:docMk/>
            <pc:sldMk cId="854098497" sldId="272"/>
            <ac:spMk id="46" creationId="{7EDB0E33-5C28-4171-92B7-A62AF64246C1}"/>
          </ac:spMkLst>
        </pc:spChg>
        <pc:spChg chg="add mod">
          <ac:chgData name="Prabhat Joshi" userId="8c29571dab82cf56" providerId="LiveId" clId="{D47DF605-606F-4A74-9C71-F0851F0981AC}" dt="2021-11-25T00:37:59.706" v="283" actId="164"/>
          <ac:spMkLst>
            <pc:docMk/>
            <pc:sldMk cId="854098497" sldId="272"/>
            <ac:spMk id="47" creationId="{A6C5DF21-F823-4072-AA64-090909183ABD}"/>
          </ac:spMkLst>
        </pc:spChg>
        <pc:spChg chg="add mod">
          <ac:chgData name="Prabhat Joshi" userId="8c29571dab82cf56" providerId="LiveId" clId="{D47DF605-606F-4A74-9C71-F0851F0981AC}" dt="2021-11-25T00:37:59.706" v="283" actId="164"/>
          <ac:spMkLst>
            <pc:docMk/>
            <pc:sldMk cId="854098497" sldId="272"/>
            <ac:spMk id="48" creationId="{1EC137FB-2055-4AC2-B78D-B6B8B6357230}"/>
          </ac:spMkLst>
        </pc:spChg>
        <pc:spChg chg="add mod">
          <ac:chgData name="Prabhat Joshi" userId="8c29571dab82cf56" providerId="LiveId" clId="{D47DF605-606F-4A74-9C71-F0851F0981AC}" dt="2021-11-25T00:37:59.706" v="283" actId="164"/>
          <ac:spMkLst>
            <pc:docMk/>
            <pc:sldMk cId="854098497" sldId="272"/>
            <ac:spMk id="49" creationId="{3FD6C396-A098-4C0E-B1EE-BB3814AC77A2}"/>
          </ac:spMkLst>
        </pc:spChg>
        <pc:spChg chg="add mod">
          <ac:chgData name="Prabhat Joshi" userId="8c29571dab82cf56" providerId="LiveId" clId="{D47DF605-606F-4A74-9C71-F0851F0981AC}" dt="2021-11-25T00:37:59.706" v="283" actId="164"/>
          <ac:spMkLst>
            <pc:docMk/>
            <pc:sldMk cId="854098497" sldId="272"/>
            <ac:spMk id="50" creationId="{9AAC8CAF-811A-4A8C-BAB4-A668B4CE5482}"/>
          </ac:spMkLst>
        </pc:spChg>
        <pc:spChg chg="add mod">
          <ac:chgData name="Prabhat Joshi" userId="8c29571dab82cf56" providerId="LiveId" clId="{D47DF605-606F-4A74-9C71-F0851F0981AC}" dt="2021-11-25T00:37:59.706" v="283" actId="164"/>
          <ac:spMkLst>
            <pc:docMk/>
            <pc:sldMk cId="854098497" sldId="272"/>
            <ac:spMk id="51" creationId="{B42DEE82-F9B6-4357-A087-239826B9CC7D}"/>
          </ac:spMkLst>
        </pc:spChg>
        <pc:spChg chg="mod">
          <ac:chgData name="Prabhat Joshi" userId="8c29571dab82cf56" providerId="LiveId" clId="{D47DF605-606F-4A74-9C71-F0851F0981AC}" dt="2021-11-25T00:39:30.858" v="295" actId="20577"/>
          <ac:spMkLst>
            <pc:docMk/>
            <pc:sldMk cId="854098497" sldId="272"/>
            <ac:spMk id="57" creationId="{BD839CAF-44D5-4D00-8151-EB5EEB87831D}"/>
          </ac:spMkLst>
        </pc:spChg>
        <pc:spChg chg="mod">
          <ac:chgData name="Prabhat Joshi" userId="8c29571dab82cf56" providerId="LiveId" clId="{D47DF605-606F-4A74-9C71-F0851F0981AC}" dt="2021-11-25T00:39:54.345" v="305" actId="14100"/>
          <ac:spMkLst>
            <pc:docMk/>
            <pc:sldMk cId="854098497" sldId="272"/>
            <ac:spMk id="58" creationId="{D42C1301-B9BB-4874-8940-4C0B37702F41}"/>
          </ac:spMkLst>
        </pc:spChg>
        <pc:spChg chg="del mod">
          <ac:chgData name="Prabhat Joshi" userId="8c29571dab82cf56" providerId="LiveId" clId="{D47DF605-606F-4A74-9C71-F0851F0981AC}" dt="2021-11-25T00:40:15.489" v="315" actId="478"/>
          <ac:spMkLst>
            <pc:docMk/>
            <pc:sldMk cId="854098497" sldId="272"/>
            <ac:spMk id="59" creationId="{6D504B9A-E18F-4E35-96EC-E559EAA5EA99}"/>
          </ac:spMkLst>
        </pc:spChg>
        <pc:spChg chg="del mod">
          <ac:chgData name="Prabhat Joshi" userId="8c29571dab82cf56" providerId="LiveId" clId="{D47DF605-606F-4A74-9C71-F0851F0981AC}" dt="2021-11-25T00:40:01.339" v="306" actId="478"/>
          <ac:spMkLst>
            <pc:docMk/>
            <pc:sldMk cId="854098497" sldId="272"/>
            <ac:spMk id="60" creationId="{D64EFBE6-6B1E-4D1B-95D4-F485AA58226F}"/>
          </ac:spMkLst>
        </pc:spChg>
        <pc:spChg chg="del mod">
          <ac:chgData name="Prabhat Joshi" userId="8c29571dab82cf56" providerId="LiveId" clId="{D47DF605-606F-4A74-9C71-F0851F0981AC}" dt="2021-11-25T00:40:13.884" v="314" actId="478"/>
          <ac:spMkLst>
            <pc:docMk/>
            <pc:sldMk cId="854098497" sldId="272"/>
            <ac:spMk id="61" creationId="{E6E34888-BC40-43BB-9001-BB8EF61DA653}"/>
          </ac:spMkLst>
        </pc:spChg>
        <pc:spChg chg="del mod">
          <ac:chgData name="Prabhat Joshi" userId="8c29571dab82cf56" providerId="LiveId" clId="{D47DF605-606F-4A74-9C71-F0851F0981AC}" dt="2021-11-25T00:40:12.378" v="313" actId="478"/>
          <ac:spMkLst>
            <pc:docMk/>
            <pc:sldMk cId="854098497" sldId="272"/>
            <ac:spMk id="62" creationId="{4B941B20-BE72-46EF-9065-3B8F4967DF4B}"/>
          </ac:spMkLst>
        </pc:spChg>
        <pc:spChg chg="del mod">
          <ac:chgData name="Prabhat Joshi" userId="8c29571dab82cf56" providerId="LiveId" clId="{D47DF605-606F-4A74-9C71-F0851F0981AC}" dt="2021-11-25T00:40:11.025" v="312" actId="478"/>
          <ac:spMkLst>
            <pc:docMk/>
            <pc:sldMk cId="854098497" sldId="272"/>
            <ac:spMk id="63" creationId="{A7345D1B-6C46-4D52-AA0A-159D96313853}"/>
          </ac:spMkLst>
        </pc:spChg>
        <pc:spChg chg="del mod">
          <ac:chgData name="Prabhat Joshi" userId="8c29571dab82cf56" providerId="LiveId" clId="{D47DF605-606F-4A74-9C71-F0851F0981AC}" dt="2021-11-25T00:40:07.884" v="310" actId="478"/>
          <ac:spMkLst>
            <pc:docMk/>
            <pc:sldMk cId="854098497" sldId="272"/>
            <ac:spMk id="64" creationId="{01389CCD-7D0D-4EF1-826E-79D0EA127940}"/>
          </ac:spMkLst>
        </pc:spChg>
        <pc:spChg chg="del mod">
          <ac:chgData name="Prabhat Joshi" userId="8c29571dab82cf56" providerId="LiveId" clId="{D47DF605-606F-4A74-9C71-F0851F0981AC}" dt="2021-11-25T00:40:09.408" v="311" actId="478"/>
          <ac:spMkLst>
            <pc:docMk/>
            <pc:sldMk cId="854098497" sldId="272"/>
            <ac:spMk id="65" creationId="{76D461FD-03D5-4A7B-8DB1-3C9A86AA861E}"/>
          </ac:spMkLst>
        </pc:spChg>
        <pc:spChg chg="del mod">
          <ac:chgData name="Prabhat Joshi" userId="8c29571dab82cf56" providerId="LiveId" clId="{D47DF605-606F-4A74-9C71-F0851F0981AC}" dt="2021-11-25T00:40:06.135" v="309" actId="478"/>
          <ac:spMkLst>
            <pc:docMk/>
            <pc:sldMk cId="854098497" sldId="272"/>
            <ac:spMk id="66" creationId="{BEA3E0D7-8248-44EC-94EA-640172555880}"/>
          </ac:spMkLst>
        </pc:spChg>
        <pc:grpChg chg="del mod">
          <ac:chgData name="Prabhat Joshi" userId="8c29571dab82cf56" providerId="LiveId" clId="{D47DF605-606F-4A74-9C71-F0851F0981AC}" dt="2021-11-24T23:19:51.058" v="149" actId="478"/>
          <ac:grpSpMkLst>
            <pc:docMk/>
            <pc:sldMk cId="854098497" sldId="272"/>
            <ac:grpSpMk id="28" creationId="{DE8EEED8-7727-46B6-ADBB-323FA7D274AC}"/>
          </ac:grpSpMkLst>
        </pc:grpChg>
        <pc:grpChg chg="add mod">
          <ac:chgData name="Prabhat Joshi" userId="8c29571dab82cf56" providerId="LiveId" clId="{D47DF605-606F-4A74-9C71-F0851F0981AC}" dt="2021-11-25T00:42:14.656" v="334" actId="14100"/>
          <ac:grpSpMkLst>
            <pc:docMk/>
            <pc:sldMk cId="854098497" sldId="272"/>
            <ac:grpSpMk id="44" creationId="{B0F995F6-DA7D-467E-9ADC-49128FB57C3F}"/>
          </ac:grpSpMkLst>
        </pc:grpChg>
        <pc:grpChg chg="add del mod">
          <ac:chgData name="Prabhat Joshi" userId="8c29571dab82cf56" providerId="LiveId" clId="{D47DF605-606F-4A74-9C71-F0851F0981AC}" dt="2021-11-25T00:42:06.308" v="332" actId="164"/>
          <ac:grpSpMkLst>
            <pc:docMk/>
            <pc:sldMk cId="854098497" sldId="272"/>
            <ac:grpSpMk id="54" creationId="{6A5B8486-9E12-4FD7-BDBF-B3409C1C6570}"/>
          </ac:grpSpMkLst>
        </pc:grpChg>
        <pc:grpChg chg="mod">
          <ac:chgData name="Prabhat Joshi" userId="8c29571dab82cf56" providerId="LiveId" clId="{D47DF605-606F-4A74-9C71-F0851F0981AC}" dt="2021-11-25T00:41:07.726" v="327"/>
          <ac:grpSpMkLst>
            <pc:docMk/>
            <pc:sldMk cId="854098497" sldId="272"/>
            <ac:grpSpMk id="74" creationId="{FB128CB0-CA1A-4E2B-8881-93C09706EC19}"/>
          </ac:grpSpMkLst>
        </pc:grpChg>
        <pc:grpChg chg="add mod">
          <ac:chgData name="Prabhat Joshi" userId="8c29571dab82cf56" providerId="LiveId" clId="{D47DF605-606F-4A74-9C71-F0851F0981AC}" dt="2021-11-25T00:42:09.199" v="333" actId="14100"/>
          <ac:grpSpMkLst>
            <pc:docMk/>
            <pc:sldMk cId="854098497" sldId="272"/>
            <ac:grpSpMk id="75" creationId="{943D7AF3-4561-4057-8E46-08EBD9DB8681}"/>
          </ac:grpSpMkLst>
        </pc:grpChg>
        <pc:picChg chg="add mod">
          <ac:chgData name="Prabhat Joshi" userId="8c29571dab82cf56" providerId="LiveId" clId="{D47DF605-606F-4A74-9C71-F0851F0981AC}" dt="2021-11-25T00:47:41.843" v="659" actId="14100"/>
          <ac:picMkLst>
            <pc:docMk/>
            <pc:sldMk cId="854098497" sldId="272"/>
            <ac:picMk id="3" creationId="{E3A064E2-4C80-40B6-90CB-64E2A7F333D5}"/>
          </ac:picMkLst>
        </pc:picChg>
        <pc:picChg chg="add mod">
          <ac:chgData name="Prabhat Joshi" userId="8c29571dab82cf56" providerId="LiveId" clId="{D47DF605-606F-4A74-9C71-F0851F0981AC}" dt="2021-11-25T00:33:06.539" v="219" actId="1076"/>
          <ac:picMkLst>
            <pc:docMk/>
            <pc:sldMk cId="854098497" sldId="272"/>
            <ac:picMk id="5" creationId="{00E00FA4-25C3-4EBB-99A0-C60D2455A9CA}"/>
          </ac:picMkLst>
        </pc:picChg>
        <pc:picChg chg="add mod">
          <ac:chgData name="Prabhat Joshi" userId="8c29571dab82cf56" providerId="LiveId" clId="{D47DF605-606F-4A74-9C71-F0851F0981AC}" dt="2021-11-25T00:32:27.235" v="202" actId="1076"/>
          <ac:picMkLst>
            <pc:docMk/>
            <pc:sldMk cId="854098497" sldId="272"/>
            <ac:picMk id="7" creationId="{3AFD605E-6CA9-4592-A3DA-D1154F7E42A4}"/>
          </ac:picMkLst>
        </pc:picChg>
        <pc:picChg chg="add mod">
          <ac:chgData name="Prabhat Joshi" userId="8c29571dab82cf56" providerId="LiveId" clId="{D47DF605-606F-4A74-9C71-F0851F0981AC}" dt="2021-11-25T00:32:48.513" v="210" actId="1076"/>
          <ac:picMkLst>
            <pc:docMk/>
            <pc:sldMk cId="854098497" sldId="272"/>
            <ac:picMk id="9" creationId="{2E737D08-5C2F-4F00-B2CF-7C1BCA05606F}"/>
          </ac:picMkLst>
        </pc:picChg>
        <pc:picChg chg="add mod">
          <ac:chgData name="Prabhat Joshi" userId="8c29571dab82cf56" providerId="LiveId" clId="{D47DF605-606F-4A74-9C71-F0851F0981AC}" dt="2021-11-25T00:32:30.641" v="203" actId="1076"/>
          <ac:picMkLst>
            <pc:docMk/>
            <pc:sldMk cId="854098497" sldId="272"/>
            <ac:picMk id="11" creationId="{3AC6A1DE-5F3A-412C-B516-3A800F7AFCDE}"/>
          </ac:picMkLst>
        </pc:picChg>
        <pc:picChg chg="add del mod">
          <ac:chgData name="Prabhat Joshi" userId="8c29571dab82cf56" providerId="LiveId" clId="{D47DF605-606F-4A74-9C71-F0851F0981AC}" dt="2021-11-24T22:37:21.937" v="50" actId="478"/>
          <ac:picMkLst>
            <pc:docMk/>
            <pc:sldMk cId="854098497" sldId="272"/>
            <ac:picMk id="14" creationId="{38D0A793-2440-4AF8-923F-01919BD499F8}"/>
          </ac:picMkLst>
        </pc:picChg>
        <pc:picChg chg="add del mod">
          <ac:chgData name="Prabhat Joshi" userId="8c29571dab82cf56" providerId="LiveId" clId="{D47DF605-606F-4A74-9C71-F0851F0981AC}" dt="2021-11-25T00:33:01.865" v="216" actId="478"/>
          <ac:picMkLst>
            <pc:docMk/>
            <pc:sldMk cId="854098497" sldId="272"/>
            <ac:picMk id="16" creationId="{851EB03E-A7E1-429E-B58D-890FE7A5DF0B}"/>
          </ac:picMkLst>
        </pc:picChg>
        <pc:picChg chg="add del mod">
          <ac:chgData name="Prabhat Joshi" userId="8c29571dab82cf56" providerId="LiveId" clId="{D47DF605-606F-4A74-9C71-F0851F0981AC}" dt="2021-11-25T00:47:43.934" v="660" actId="1076"/>
          <ac:picMkLst>
            <pc:docMk/>
            <pc:sldMk cId="854098497" sldId="272"/>
            <ac:picMk id="21" creationId="{47AB4CA0-1A4B-4F12-8330-673C29006B33}"/>
          </ac:picMkLst>
        </pc:picChg>
        <pc:inkChg chg="add mod">
          <ac:chgData name="Prabhat Joshi" userId="8c29571dab82cf56" providerId="LiveId" clId="{D47DF605-606F-4A74-9C71-F0851F0981AC}" dt="2021-11-24T23:19:31.488" v="148"/>
          <ac:inkMkLst>
            <pc:docMk/>
            <pc:sldMk cId="854098497" sldId="272"/>
            <ac:inkMk id="26" creationId="{4F064C2C-6846-46D3-8383-98F37182D4A1}"/>
          </ac:inkMkLst>
        </pc:inkChg>
        <pc:inkChg chg="add mod">
          <ac:chgData name="Prabhat Joshi" userId="8c29571dab82cf56" providerId="LiveId" clId="{D47DF605-606F-4A74-9C71-F0851F0981AC}" dt="2021-11-24T23:19:31.488" v="148"/>
          <ac:inkMkLst>
            <pc:docMk/>
            <pc:sldMk cId="854098497" sldId="272"/>
            <ac:inkMk id="27" creationId="{E6FD4086-9901-481E-AB07-5603B65AF566}"/>
          </ac:inkMkLst>
        </pc:inkChg>
        <pc:inkChg chg="add mod">
          <ac:chgData name="Prabhat Joshi" userId="8c29571dab82cf56" providerId="LiveId" clId="{D47DF605-606F-4A74-9C71-F0851F0981AC}" dt="2021-11-25T00:42:06.308" v="332" actId="164"/>
          <ac:inkMkLst>
            <pc:docMk/>
            <pc:sldMk cId="854098497" sldId="272"/>
            <ac:inkMk id="52" creationId="{73285ECD-DE15-4771-B076-3D8ECCF62061}"/>
          </ac:inkMkLst>
        </pc:inkChg>
        <pc:inkChg chg="add mod">
          <ac:chgData name="Prabhat Joshi" userId="8c29571dab82cf56" providerId="LiveId" clId="{D47DF605-606F-4A74-9C71-F0851F0981AC}" dt="2021-11-25T00:42:06.308" v="332" actId="164"/>
          <ac:inkMkLst>
            <pc:docMk/>
            <pc:sldMk cId="854098497" sldId="272"/>
            <ac:inkMk id="53" creationId="{24EBDBAE-5025-4A77-96EF-6F8DB90B550D}"/>
          </ac:inkMkLst>
        </pc:inkChg>
        <pc:inkChg chg="add">
          <ac:chgData name="Prabhat Joshi" userId="8c29571dab82cf56" providerId="LiveId" clId="{D47DF605-606F-4A74-9C71-F0851F0981AC}" dt="2021-11-25T00:40:57.045" v="318" actId="9405"/>
          <ac:inkMkLst>
            <pc:docMk/>
            <pc:sldMk cId="854098497" sldId="272"/>
            <ac:inkMk id="67" creationId="{DF4EC213-20F6-4CDA-8B22-B18B7DC20E7A}"/>
          </ac:inkMkLst>
        </pc:inkChg>
        <pc:inkChg chg="add">
          <ac:chgData name="Prabhat Joshi" userId="8c29571dab82cf56" providerId="LiveId" clId="{D47DF605-606F-4A74-9C71-F0851F0981AC}" dt="2021-11-25T00:41:00.369" v="319" actId="9405"/>
          <ac:inkMkLst>
            <pc:docMk/>
            <pc:sldMk cId="854098497" sldId="272"/>
            <ac:inkMk id="68" creationId="{CE5725B3-0849-42B3-A57D-9DBA85F284BB}"/>
          </ac:inkMkLst>
        </pc:inkChg>
        <pc:inkChg chg="add mod">
          <ac:chgData name="Prabhat Joshi" userId="8c29571dab82cf56" providerId="LiveId" clId="{D47DF605-606F-4A74-9C71-F0851F0981AC}" dt="2021-11-25T00:42:06.308" v="332" actId="164"/>
          <ac:inkMkLst>
            <pc:docMk/>
            <pc:sldMk cId="854098497" sldId="272"/>
            <ac:inkMk id="69" creationId="{CC2FE740-5252-4596-9AE0-402DDB4B4B78}"/>
          </ac:inkMkLst>
        </pc:inkChg>
        <pc:inkChg chg="add mod">
          <ac:chgData name="Prabhat Joshi" userId="8c29571dab82cf56" providerId="LiveId" clId="{D47DF605-606F-4A74-9C71-F0851F0981AC}" dt="2021-11-25T00:42:06.308" v="332" actId="164"/>
          <ac:inkMkLst>
            <pc:docMk/>
            <pc:sldMk cId="854098497" sldId="272"/>
            <ac:inkMk id="70" creationId="{7030BABC-F29E-4109-A146-10A582B83D24}"/>
          </ac:inkMkLst>
        </pc:inkChg>
        <pc:inkChg chg="add del mod">
          <ac:chgData name="Prabhat Joshi" userId="8c29571dab82cf56" providerId="LiveId" clId="{D47DF605-606F-4A74-9C71-F0851F0981AC}" dt="2021-11-25T00:41:08.932" v="329" actId="9405"/>
          <ac:inkMkLst>
            <pc:docMk/>
            <pc:sldMk cId="854098497" sldId="272"/>
            <ac:inkMk id="71" creationId="{DBD8F650-5B10-4FCB-BAC9-90003BC79B42}"/>
          </ac:inkMkLst>
        </pc:inkChg>
        <pc:inkChg chg="add del mod">
          <ac:chgData name="Prabhat Joshi" userId="8c29571dab82cf56" providerId="LiveId" clId="{D47DF605-606F-4A74-9C71-F0851F0981AC}" dt="2021-11-25T00:41:08.336" v="328" actId="9405"/>
          <ac:inkMkLst>
            <pc:docMk/>
            <pc:sldMk cId="854098497" sldId="272"/>
            <ac:inkMk id="72" creationId="{555E9B9A-7E46-4B4B-9257-7C87E505F530}"/>
          </ac:inkMkLst>
        </pc:inkChg>
        <pc:inkChg chg="add del">
          <ac:chgData name="Prabhat Joshi" userId="8c29571dab82cf56" providerId="LiveId" clId="{D47DF605-606F-4A74-9C71-F0851F0981AC}" dt="2021-11-25T00:41:07.726" v="327"/>
          <ac:inkMkLst>
            <pc:docMk/>
            <pc:sldMk cId="854098497" sldId="272"/>
            <ac:inkMk id="73" creationId="{54D2B766-49D6-41C0-A772-B64F8145F91D}"/>
          </ac:inkMkLst>
        </pc:inkChg>
        <pc:cxnChg chg="add del mod">
          <ac:chgData name="Prabhat Joshi" userId="8c29571dab82cf56" providerId="LiveId" clId="{D47DF605-606F-4A74-9C71-F0851F0981AC}" dt="2021-11-24T23:37:25.448" v="163" actId="478"/>
          <ac:cxnSpMkLst>
            <pc:docMk/>
            <pc:sldMk cId="854098497" sldId="272"/>
            <ac:cxnSpMk id="30" creationId="{111E7C19-DCBB-4072-9F9B-2AC772468F3D}"/>
          </ac:cxnSpMkLst>
        </pc:cxnChg>
        <pc:cxnChg chg="add del mod">
          <ac:chgData name="Prabhat Joshi" userId="8c29571dab82cf56" providerId="LiveId" clId="{D47DF605-606F-4A74-9C71-F0851F0981AC}" dt="2021-11-24T23:37:22.659" v="162" actId="478"/>
          <ac:cxnSpMkLst>
            <pc:docMk/>
            <pc:sldMk cId="854098497" sldId="272"/>
            <ac:cxnSpMk id="32" creationId="{2890593B-B51A-488A-B5C5-739461BDBDF5}"/>
          </ac:cxnSpMkLst>
        </pc:cxnChg>
        <pc:cxnChg chg="add mod">
          <ac:chgData name="Prabhat Joshi" userId="8c29571dab82cf56" providerId="LiveId" clId="{D47DF605-606F-4A74-9C71-F0851F0981AC}" dt="2021-11-25T00:37:59.706" v="283" actId="164"/>
          <ac:cxnSpMkLst>
            <pc:docMk/>
            <pc:sldMk cId="854098497" sldId="272"/>
            <ac:cxnSpMk id="36" creationId="{09220641-A4CD-4189-B31F-D2A62546B6A8}"/>
          </ac:cxnSpMkLst>
        </pc:cxnChg>
        <pc:cxnChg chg="add mod">
          <ac:chgData name="Prabhat Joshi" userId="8c29571dab82cf56" providerId="LiveId" clId="{D47DF605-606F-4A74-9C71-F0851F0981AC}" dt="2021-11-25T00:37:59.706" v="283" actId="164"/>
          <ac:cxnSpMkLst>
            <pc:docMk/>
            <pc:sldMk cId="854098497" sldId="272"/>
            <ac:cxnSpMk id="40" creationId="{5ACDD739-EDA3-4A4F-B68E-F1EC38E9EE37}"/>
          </ac:cxnSpMkLst>
        </pc:cxnChg>
        <pc:cxnChg chg="mod">
          <ac:chgData name="Prabhat Joshi" userId="8c29571dab82cf56" providerId="LiveId" clId="{D47DF605-606F-4A74-9C71-F0851F0981AC}" dt="2021-11-25T00:38:59.812" v="293"/>
          <ac:cxnSpMkLst>
            <pc:docMk/>
            <pc:sldMk cId="854098497" sldId="272"/>
            <ac:cxnSpMk id="55" creationId="{F7CDC907-AE98-4038-9A9B-BE8844C9C7FF}"/>
          </ac:cxnSpMkLst>
        </pc:cxnChg>
        <pc:cxnChg chg="mod">
          <ac:chgData name="Prabhat Joshi" userId="8c29571dab82cf56" providerId="LiveId" clId="{D47DF605-606F-4A74-9C71-F0851F0981AC}" dt="2021-11-25T00:38:59.812" v="293"/>
          <ac:cxnSpMkLst>
            <pc:docMk/>
            <pc:sldMk cId="854098497" sldId="272"/>
            <ac:cxnSpMk id="56" creationId="{ABC399AC-FFF0-4810-9BE1-4F653DF45C4C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00:40:57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00:41:00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00:40:3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3543 24575,'0'0'0,"0"0"0,0 0 0,41 0 0,97 3 0,189 25 0,-228-15 0,1-4 0,0-3 0,1-5 0,154-13 0,-212 6 0,0-1 0,0-1 0,-1-3 0,0 0 0,-1-3 0,-1-1 0,0-1 0,-1-2 0,-1-2 0,-2 0 0,0-3 0,62-50 0,-17-3 0,-3-3 0,-5-3 0,-4-3 0,-4-3 0,-4-1 0,-5-3 0,-5-3 0,43-112 0,68-275 0,-96 269 0,-24 82 0,111-228 0,-93 248 0,25-52 0,111-152 0,-160 266 0,3 1 0,1 1 0,3 2 0,2 2 0,3 2 0,1 1 0,65-40 0,-15 23 0,4 3 0,193-73 0,-267 117 0,2 1 0,-1 1 0,1 1 0,0 1 0,1 2 0,-1 1 0,1 1 0,0 1 0,0 2 0,0 0 0,0 2 0,-1 1 0,0 2 0,0 0 0,0 2 0,-1 1 0,0 1 0,-1 1 0,31 15 0,-10 0 0,-2 2 0,-1 1 0,-1 2 0,-2 2 0,60 57 0,175 209 0,-186-193 0,34 33 0,189 227 0,8 37 0,-249-304 0,-4 2 0,82 165 0,62 90 0,-184-311 0,3-2 0,2-1 0,1-2 0,3-1 0,2-1 0,67 47 0,73 57 0,-143-107 0,2-2 0,1-1 0,1-2 0,87 45 0,-92-61 0,1-1 0,0-1 0,1-2 0,0-2 0,0-1 0,80 4 0,-51-1 0,-1 2 0,70 22 0,-74-17 0,0-3 0,96 11 0,139 20 0,-198-26 0,120 8 0,-95-8-7,-105-14-129,0-1 1,0 0-1,1-1 0,0-1 0,0-1 0,0-1 0,0 0 1,-1-2-1,35-5 0,-45 3-6690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00:40:48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2299 24575,'124'13'0,"26"9"0,63 12 0,-88-3 0,1-6 0,1-4 0,158 7 0,-276-27 0,0 0 0,1-1 0,-1 0 0,0-1 0,1 1 0,-1-1 0,0-1 0,0 0 0,0 0 0,0-1 0,0 1 0,-1-2 0,1 1 0,-1-1 0,0 0 0,0-1 0,0 1 0,-1-1 0,0-1 0,10-9 0,298-241 0,-55 37 0,-239 204 0,-1 0 0,0-2 0,-1 0 0,-2 0 0,0-2 0,-1 1 0,15-24 0,-21 25 0,45-89 0,29-65 0,-34 76 0,-3 24 0,-35 56 0,-1-1 0,18-34 0,0-5 0,-22 45 0,-1-1 0,0 0 0,-1-1 0,0 1 0,-1-1 0,4-22 0,-4 15 0,0 1 0,1 0 0,1 0 0,1 1 0,1-1 0,1 1 0,0 1 0,2 0 0,0 0 0,15-17 0,19-15 0,85-71 0,-129 119 0,68-45 0,5-3 0,-33 13 0,0 2 0,71-43 0,76-54 0,-172 118 0,-7 5 0,1 0 0,-1 0 0,1 1 0,0 1 0,1-1 0,0 1 0,16-5 0,8-4 0,-1-1 0,47-29 0,-77 42 0,29-12 0,2 1 0,0 1 0,0 1 0,1 2 0,1 1 0,64-6 0,-77 11 0,24-6 0,0-2 0,-1-2 0,53-20 0,-63 23 0,0 2 0,1 2 0,0 1 0,1 1 0,-1 2 0,72 4 0,-42-1 0,20-1 0,104-12 0,-113 6 0,146 6 0,-93 3 0,-100 0 0,-1 0 0,0 2 0,-1 2 0,1 0 0,55 21 0,26 6 0,-66-26 0,0-1 0,1-2 0,-1-1 0,81-4 0,-68-1 0,86 17 0,-88-8 0,72 16 0,11 3 0,-120-24 0,-9-3 0,0 2 0,-1-1 0,1 1 0,0 0 0,-1 1 0,1 0 0,-1 1 0,0 0 0,0 0 0,-1 1 0,0 0 0,15 10 0,-3-2 0,0 0 0,2-1 0,-1-1 0,40 14 0,38 18 0,-68-26 0,-5-2 0,1-1 0,47 17 0,-30-13 0,-1 1 0,44 25 0,43 20 0,-112-55 0,0 2 0,-1 0 0,0 1 0,31 27 0,-28-22 0,0 0 0,36 20 0,95 37 0,-87-45 0,83 51 0,67 42 0,-13-8 0,-155-87 0,1-3 0,2-1 0,0-3 0,1-1 0,58 14 0,37 17 0,20 14 0,48 28 0,-126-62 0,153 33 0,29-24 0,-100-18 0,-79-12-316,1-3 0,125-7 0,-196 0-101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00:41:01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 24575,'0'-9'0,"0"-3"-8191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5T00:41:01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41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89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13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accueil fond bleu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-UDLABS_couv_template_presentation_2.png"/>
          <p:cNvPicPr>
            <a:picLocks noChangeAspect="1"/>
          </p:cNvPicPr>
          <p:nvPr/>
        </p:nvPicPr>
        <p:blipFill>
          <a:blip r:embed="rId2"/>
          <a:srcRect t="55" b="55"/>
          <a:stretch>
            <a:fillRect/>
          </a:stretch>
        </p:blipFill>
        <p:spPr>
          <a:xfrm>
            <a:off x="3740" y="1261"/>
            <a:ext cx="24401925" cy="13713478"/>
          </a:xfrm>
          <a:prstGeom prst="rect">
            <a:avLst/>
          </a:prstGeom>
          <a:ln w="12700">
            <a:solidFill>
              <a:srgbClr val="F3F7F5"/>
            </a:solidFill>
            <a:miter lim="400000"/>
          </a:ln>
        </p:spPr>
      </p:pic>
      <p:sp>
        <p:nvSpPr>
          <p:cNvPr id="23" name="Shape 23"/>
          <p:cNvSpPr/>
          <p:nvPr/>
        </p:nvSpPr>
        <p:spPr>
          <a:xfrm flipV="1">
            <a:off x="18884899" y="12217399"/>
            <a:ext cx="1" cy="1036414"/>
          </a:xfrm>
          <a:prstGeom prst="line">
            <a:avLst/>
          </a:prstGeom>
          <a:ln w="25400">
            <a:solidFill>
              <a:srgbClr val="FFFCF5"/>
            </a:solidFill>
            <a:miter lim="400000"/>
          </a:ln>
        </p:spPr>
        <p:txBody>
          <a:bodyPr lIns="45718" tIns="45718" rIns="45718" bIns="45718"/>
          <a:lstStyle/>
          <a:p>
            <a:pPr defTabSz="821530">
              <a:lnSpc>
                <a:spcPct val="100000"/>
              </a:lnSpc>
              <a:spcBef>
                <a:spcPts val="3300"/>
              </a:spcBef>
              <a:defRPr sz="2800" b="0">
                <a:solidFill>
                  <a:srgbClr val="838787"/>
                </a:solidFill>
                <a:latin typeface="Noto Serif"/>
                <a:ea typeface="Noto Serif"/>
                <a:cs typeface="Noto Serif"/>
                <a:sym typeface="Noto Serif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735110" y="11333480"/>
            <a:ext cx="6111773" cy="883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80000"/>
              </a:lnSpc>
              <a:spcBef>
                <a:spcPts val="0"/>
              </a:spcBef>
              <a:defRPr sz="2000">
                <a:solidFill>
                  <a:srgbClr val="0043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This project has received funding from the European Union’s Horizon 2020 research and innovation </a:t>
            </a:r>
            <a:r>
              <a:rPr err="1"/>
              <a:t>programme</a:t>
            </a:r>
            <a:r>
              <a:t> under grant agreement No 101008626</a:t>
            </a:r>
          </a:p>
        </p:txBody>
      </p:sp>
      <p:pic>
        <p:nvPicPr>
          <p:cNvPr id="25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405" y="11351302"/>
            <a:ext cx="1292921" cy="8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657225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contenu"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-UDLABS_fond_template_presentation_3.jpg"/>
          <p:cNvPicPr>
            <a:picLocks noChangeAspect="1"/>
          </p:cNvPicPr>
          <p:nvPr/>
        </p:nvPicPr>
        <p:blipFill>
          <a:blip r:embed="rId2">
            <a:alphaModFix amt="69591"/>
          </a:blip>
          <a:srcRect t="55" b="55"/>
          <a:stretch>
            <a:fillRect/>
          </a:stretch>
        </p:blipFill>
        <p:spPr>
          <a:xfrm>
            <a:off x="-76623" y="-36764"/>
            <a:ext cx="24537245" cy="1378952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514871" y="1603375"/>
            <a:ext cx="18296519" cy="157961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3900"/>
              </a:spcBef>
              <a:defRPr sz="7000" spc="-140">
                <a:solidFill>
                  <a:srgbClr val="64B34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Texte du titre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half" idx="1"/>
          </p:nvPr>
        </p:nvSpPr>
        <p:spPr>
          <a:xfrm>
            <a:off x="1435100" y="4302743"/>
            <a:ext cx="17145000" cy="7795677"/>
          </a:xfrm>
          <a:prstGeom prst="rect">
            <a:avLst/>
          </a:prstGeom>
        </p:spPr>
        <p:txBody>
          <a:bodyPr/>
          <a:lstStyle>
            <a:lvl1pPr marL="825500">
              <a:buClr>
                <a:srgbClr val="64B347"/>
              </a:buClr>
            </a:lvl1pPr>
            <a:lvl2pPr marL="1206500">
              <a:buClr>
                <a:srgbClr val="64B347"/>
              </a:buClr>
            </a:lvl2pPr>
            <a:lvl3pPr marL="1714500">
              <a:buClr>
                <a:srgbClr val="64B347"/>
              </a:buClr>
            </a:lvl3pPr>
            <a:lvl4pPr marL="2159000">
              <a:buClr>
                <a:srgbClr val="64B347"/>
              </a:buClr>
            </a:lvl4pPr>
            <a:lvl5pPr marL="2603500">
              <a:buClr>
                <a:srgbClr val="64B347"/>
              </a:buCl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" name="Shape 36"/>
          <p:cNvSpPr/>
          <p:nvPr/>
        </p:nvSpPr>
        <p:spPr>
          <a:xfrm>
            <a:off x="12876879" y="12728755"/>
            <a:ext cx="3513779" cy="50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lnSpc>
                <a:spcPct val="80000"/>
              </a:lnSpc>
              <a:spcBef>
                <a:spcPts val="2500"/>
              </a:spcBef>
              <a:defRPr sz="2900" cap="all">
                <a:solidFill>
                  <a:srgbClr val="212121"/>
                </a:solidFill>
              </a:defRPr>
            </a:lvl1pPr>
          </a:lstStyle>
          <a:p>
            <a:r>
              <a:rPr lang="en-GB" cap="none"/>
              <a:t>Co-UDlabs Hackathon. </a:t>
            </a:r>
          </a:p>
        </p:txBody>
      </p:sp>
      <p:sp>
        <p:nvSpPr>
          <p:cNvPr id="37" name="Shape 37"/>
          <p:cNvSpPr/>
          <p:nvPr/>
        </p:nvSpPr>
        <p:spPr>
          <a:xfrm>
            <a:off x="2005678" y="12728754"/>
            <a:ext cx="6026434" cy="50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lnSpc>
                <a:spcPct val="80000"/>
              </a:lnSpc>
              <a:spcBef>
                <a:spcPts val="2500"/>
              </a:spcBef>
              <a:defRPr sz="2900" cap="all">
                <a:solidFill>
                  <a:srgbClr val="212121"/>
                </a:solidFill>
              </a:defRPr>
            </a:lvl1pPr>
          </a:lstStyle>
          <a:p>
            <a:r>
              <a:rPr lang="es-ES" cap="none" err="1"/>
              <a:t>Thursday</a:t>
            </a:r>
            <a:r>
              <a:rPr lang="es-ES" cap="none"/>
              <a:t>, </a:t>
            </a:r>
            <a:r>
              <a:rPr lang="es-ES" cap="none" err="1"/>
              <a:t>November</a:t>
            </a:r>
            <a:r>
              <a:rPr lang="es-ES" cap="none"/>
              <a:t> 25, 2021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22194645" y="12659517"/>
            <a:ext cx="491505" cy="561975"/>
          </a:xfrm>
          <a:prstGeom prst="rect">
            <a:avLst/>
          </a:prstGeom>
        </p:spPr>
        <p:txBody>
          <a:bodyPr/>
          <a:lstStyle>
            <a:lvl1pPr>
              <a:spcBef>
                <a:spcPts val="2500"/>
              </a:spcBef>
              <a:defRPr sz="2900" b="1" cap="all">
                <a:solidFill>
                  <a:srgbClr val="2121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-UDLABS_couv_template_presentation_3.jpg"/>
          <p:cNvPicPr>
            <a:picLocks noChangeAspect="1"/>
          </p:cNvPicPr>
          <p:nvPr/>
        </p:nvPicPr>
        <p:blipFill>
          <a:blip r:embed="rId4"/>
          <a:srcRect t="55" b="55"/>
          <a:stretch>
            <a:fillRect/>
          </a:stretch>
        </p:blipFill>
        <p:spPr>
          <a:xfrm>
            <a:off x="3740" y="1261"/>
            <a:ext cx="24401925" cy="13713478"/>
          </a:xfrm>
          <a:prstGeom prst="rect">
            <a:avLst/>
          </a:prstGeom>
          <a:ln w="12700">
            <a:solidFill>
              <a:srgbClr val="F3F7F5"/>
            </a:solidFill>
            <a:miter lim="400000"/>
          </a:ln>
        </p:spPr>
      </p:pic>
      <p:sp>
        <p:nvSpPr>
          <p:cNvPr id="3" name="Shape 3"/>
          <p:cNvSpPr/>
          <p:nvPr/>
        </p:nvSpPr>
        <p:spPr>
          <a:xfrm flipV="1">
            <a:off x="18884899" y="12217399"/>
            <a:ext cx="1" cy="1036414"/>
          </a:xfrm>
          <a:prstGeom prst="line">
            <a:avLst/>
          </a:prstGeom>
          <a:ln w="25400">
            <a:solidFill>
              <a:srgbClr val="FFFCF5"/>
            </a:solidFill>
            <a:miter lim="400000"/>
          </a:ln>
        </p:spPr>
        <p:txBody>
          <a:bodyPr lIns="45718" tIns="45718" rIns="45718" bIns="45718"/>
          <a:lstStyle/>
          <a:p>
            <a:pPr defTabSz="821530">
              <a:lnSpc>
                <a:spcPct val="100000"/>
              </a:lnSpc>
              <a:spcBef>
                <a:spcPts val="3300"/>
              </a:spcBef>
              <a:defRPr sz="2800" b="0">
                <a:solidFill>
                  <a:srgbClr val="838787"/>
                </a:solidFill>
                <a:latin typeface="Noto Serif"/>
                <a:ea typeface="Noto Serif"/>
                <a:cs typeface="Noto Serif"/>
                <a:sym typeface="Noto Serif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16552397" y="11743514"/>
            <a:ext cx="6111773" cy="883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80000"/>
              </a:lnSpc>
              <a:spcBef>
                <a:spcPts val="0"/>
              </a:spcBef>
              <a:defRPr sz="2000">
                <a:solidFill>
                  <a:srgbClr val="0043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This project has received funding from the European Union’s Horizon 2020 research and innovation programme under grant agreement No 101008626</a:t>
            </a:r>
          </a:p>
        </p:txBody>
      </p:sp>
      <p:pic>
        <p:nvPicPr>
          <p:cNvPr id="5" name="image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692" y="11761336"/>
            <a:ext cx="1292921" cy="8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3653366" y="2743200"/>
            <a:ext cx="19507201" cy="213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>
            <a:normAutofit/>
          </a:bodyPr>
          <a:lstStyle/>
          <a:p>
            <a:r>
              <a:t>Texte du titre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0757635" y="607218"/>
            <a:ext cx="545703" cy="6127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 defTabSz="821530">
              <a:lnSpc>
                <a:spcPct val="80000"/>
              </a:lnSpc>
              <a:spcBef>
                <a:spcPts val="0"/>
              </a:spcBef>
              <a:defRPr sz="3200" b="0">
                <a:solidFill>
                  <a:srgbClr val="004365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xStyles>
    <p:titleStyle>
      <a:lvl1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6350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1pPr>
      <a:lvl2pPr marL="10795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2pPr>
      <a:lvl3pPr marL="15240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3pPr>
      <a:lvl4pPr marL="19685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4pPr>
      <a:lvl5pPr marL="24130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5pPr>
      <a:lvl6pPr marL="2213161" marR="0" indent="-562161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‣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6pPr>
      <a:lvl7pPr marL="2086161" marR="0" indent="-562161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‣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7pPr>
      <a:lvl8pPr marL="1959161" marR="0" indent="-562161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‣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8pPr>
      <a:lvl9pPr marL="1832161" marR="0" indent="-562161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‣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3.xml"/><Relationship Id="rId1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12" Type="http://schemas.openxmlformats.org/officeDocument/2006/relationships/customXml" Target="../ink/ink2.xml"/><Relationship Id="rId17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28.png"/><Relationship Id="rId5" Type="http://schemas.openxmlformats.org/officeDocument/2006/relationships/image" Target="../media/image24.jpg"/><Relationship Id="rId15" Type="http://schemas.openxmlformats.org/officeDocument/2006/relationships/customXml" Target="../ink/ink4.xml"/><Relationship Id="rId10" Type="http://schemas.openxmlformats.org/officeDocument/2006/relationships/customXml" Target="../ink/ink1.xml"/><Relationship Id="rId19" Type="http://schemas.openxmlformats.org/officeDocument/2006/relationships/customXml" Target="../ink/ink6.xml"/><Relationship Id="rId4" Type="http://schemas.openxmlformats.org/officeDocument/2006/relationships/image" Target="../media/image23.jpg"/><Relationship Id="rId9" Type="http://schemas.openxmlformats.org/officeDocument/2006/relationships/hyperlink" Target="https://co-udlabs.eu/access/research-facilities/block/" TargetMode="External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9839826" y="2765258"/>
            <a:ext cx="13884163" cy="91323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defTabSz="821530">
              <a:lnSpc>
                <a:spcPct val="100000"/>
              </a:lnSpc>
              <a:spcBef>
                <a:spcPts val="3300"/>
              </a:spcBef>
              <a:defRPr sz="2800" b="0">
                <a:solidFill>
                  <a:srgbClr val="222222"/>
                </a:solidFill>
                <a:latin typeface="Noto Serif"/>
                <a:ea typeface="Noto Serif"/>
                <a:cs typeface="Noto Serif"/>
                <a:sym typeface="Noto Serif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0229850" y="6981831"/>
            <a:ext cx="13030200" cy="183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>
            <a:normAutofit/>
          </a:bodyPr>
          <a:lstStyle>
            <a:lvl1pPr defTabSz="424338">
              <a:lnSpc>
                <a:spcPct val="120000"/>
              </a:lnSpc>
              <a:spcBef>
                <a:spcPts val="0"/>
              </a:spcBef>
              <a:defRPr sz="3400" cap="all">
                <a:solidFill>
                  <a:srgbClr val="1B7CC1"/>
                </a:solidFill>
              </a:defRPr>
            </a:lvl1pPr>
          </a:lstStyle>
          <a:p>
            <a:pPr algn="ctr"/>
            <a:r>
              <a:rPr lang="en-GB" sz="4400" u="sng" dirty="0"/>
              <a:t>S</a:t>
            </a:r>
            <a:r>
              <a:rPr lang="en-GB" sz="4400" b="0" cap="none" dirty="0"/>
              <a:t>ewer</a:t>
            </a:r>
            <a:r>
              <a:rPr lang="en-GB" sz="4400" b="0" dirty="0"/>
              <a:t> </a:t>
            </a:r>
            <a:r>
              <a:rPr lang="en-GB" sz="4400" u="sng" dirty="0"/>
              <a:t>hy</a:t>
            </a:r>
            <a:r>
              <a:rPr lang="en-GB" sz="4400" b="0" cap="none" dirty="0"/>
              <a:t>draulics</a:t>
            </a:r>
            <a:r>
              <a:rPr lang="en-GB" sz="4400" b="0" dirty="0"/>
              <a:t> </a:t>
            </a:r>
            <a:r>
              <a:rPr lang="en-GB" sz="4400" b="0" cap="none" dirty="0"/>
              <a:t>and</a:t>
            </a:r>
            <a:r>
              <a:rPr lang="en-GB" sz="4400" b="0" dirty="0"/>
              <a:t> </a:t>
            </a:r>
            <a:r>
              <a:rPr lang="en-GB" sz="4400" u="sng" dirty="0"/>
              <a:t>suds</a:t>
            </a:r>
          </a:p>
          <a:p>
            <a:pPr algn="ctr"/>
            <a:r>
              <a:rPr lang="en-GB" sz="4400" dirty="0"/>
              <a:t>(SHY-SUDS)</a:t>
            </a:r>
          </a:p>
          <a:p>
            <a:pPr algn="ctr"/>
            <a:endParaRPr lang="en-GB" sz="4400" dirty="0"/>
          </a:p>
        </p:txBody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91B2FE25-902B-48E5-80E4-12FF7A615D9D}"/>
              </a:ext>
            </a:extLst>
          </p:cNvPr>
          <p:cNvSpPr/>
          <p:nvPr/>
        </p:nvSpPr>
        <p:spPr>
          <a:xfrm>
            <a:off x="10229850" y="9111897"/>
            <a:ext cx="13030200" cy="2470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t">
            <a:normAutofit/>
          </a:bodyPr>
          <a:lstStyle>
            <a:lvl1pPr defTabSz="424338">
              <a:lnSpc>
                <a:spcPct val="120000"/>
              </a:lnSpc>
              <a:spcBef>
                <a:spcPts val="0"/>
              </a:spcBef>
              <a:defRPr sz="3400" cap="all">
                <a:solidFill>
                  <a:srgbClr val="1B7CC1"/>
                </a:solidFill>
              </a:defRPr>
            </a:lvl1pPr>
          </a:lstStyle>
          <a:p>
            <a:pPr algn="ctr"/>
            <a:r>
              <a:rPr lang="de-CH" sz="3200" dirty="0">
                <a:solidFill>
                  <a:srgbClr val="5BB140"/>
                </a:solidFill>
              </a:rPr>
              <a:t>Prabhat Joshi (</a:t>
            </a:r>
            <a:r>
              <a:rPr lang="de-CH" sz="3200" cap="none" dirty="0">
                <a:solidFill>
                  <a:srgbClr val="5BB140"/>
                </a:solidFill>
              </a:rPr>
              <a:t>prabhat.joshi@eawag.ch</a:t>
            </a:r>
            <a:r>
              <a:rPr lang="de-CH" sz="3200" dirty="0">
                <a:solidFill>
                  <a:srgbClr val="5BB140"/>
                </a:solidFill>
              </a:rPr>
              <a:t>) </a:t>
            </a:r>
            <a:endParaRPr lang="en-GB" sz="3200" dirty="0">
              <a:solidFill>
                <a:srgbClr val="5BB140"/>
              </a:solidFill>
            </a:endParaRPr>
          </a:p>
          <a:p>
            <a:pPr algn="ctr"/>
            <a:r>
              <a:rPr kumimoji="0" lang="en-GB" sz="3500" b="0" i="0" u="none" strike="noStrike" kern="0" cap="none" spc="0" normalizeH="0" baseline="0" noProof="0" dirty="0" err="1">
                <a:ln>
                  <a:noFill/>
                </a:ln>
                <a:solidFill>
                  <a:srgbClr val="5BB140"/>
                </a:solidFill>
                <a:effectLst/>
                <a:uLnTx/>
                <a:uFillTx/>
                <a:latin typeface="Arial Narrow"/>
                <a:sym typeface="Arial Narrow"/>
              </a:rPr>
              <a:t>Eawag</a:t>
            </a:r>
            <a:endParaRPr lang="en-GB" sz="3200" b="0" dirty="0">
              <a:solidFill>
                <a:srgbClr val="5BB14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08D1339-EA4C-49F3-A111-61964A401FA0}"/>
              </a:ext>
            </a:extLst>
          </p:cNvPr>
          <p:cNvGrpSpPr/>
          <p:nvPr/>
        </p:nvGrpSpPr>
        <p:grpSpPr>
          <a:xfrm>
            <a:off x="12696874" y="3750803"/>
            <a:ext cx="10829876" cy="3031564"/>
            <a:chOff x="12998386" y="4141495"/>
            <a:chExt cx="10829876" cy="3031564"/>
          </a:xfrm>
        </p:grpSpPr>
        <p:sp>
          <p:nvSpPr>
            <p:cNvPr id="57" name="Shape 57"/>
            <p:cNvSpPr/>
            <p:nvPr/>
          </p:nvSpPr>
          <p:spPr>
            <a:xfrm>
              <a:off x="15156345" y="5725265"/>
              <a:ext cx="8671917" cy="14477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>
                <a:lnSpc>
                  <a:spcPct val="50000"/>
                </a:lnSpc>
              </a:pPr>
              <a:r>
                <a:rPr lang="en-GB"/>
                <a:t>Hackathon. November 25, 2021</a:t>
              </a:r>
            </a:p>
          </p:txBody>
        </p:sp>
        <p:pic>
          <p:nvPicPr>
            <p:cNvPr id="58" name="image4.png"/>
            <p:cNvPicPr>
              <a:picLocks noChangeAspect="1"/>
            </p:cNvPicPr>
            <p:nvPr/>
          </p:nvPicPr>
          <p:blipFill rotWithShape="1">
            <a:blip r:embed="rId3"/>
            <a:srcRect l="26489" t="41386"/>
            <a:stretch/>
          </p:blipFill>
          <p:spPr>
            <a:xfrm>
              <a:off x="14897100" y="4411230"/>
              <a:ext cx="5555344" cy="1272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image4.png">
              <a:extLst>
                <a:ext uri="{FF2B5EF4-FFF2-40B4-BE49-F238E27FC236}">
                  <a16:creationId xmlns:a16="http://schemas.microsoft.com/office/drawing/2014/main" id="{27D958D9-40A2-425B-A723-1970359B2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4875"/>
            <a:stretch/>
          </p:blipFill>
          <p:spPr>
            <a:xfrm>
              <a:off x="12998386" y="4141495"/>
              <a:ext cx="1898714" cy="2171672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raphic 74" descr="Deciduous tree">
            <a:extLst>
              <a:ext uri="{FF2B5EF4-FFF2-40B4-BE49-F238E27FC236}">
                <a16:creationId xmlns:a16="http://schemas.microsoft.com/office/drawing/2014/main" id="{744BCDD1-0AB4-4F93-9520-8A7986B9D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6474" y="4329503"/>
            <a:ext cx="1740872" cy="1740872"/>
          </a:xfrm>
          <a:prstGeom prst="rect">
            <a:avLst/>
          </a:prstGeom>
        </p:spPr>
      </p:pic>
      <p:pic>
        <p:nvPicPr>
          <p:cNvPr id="76" name="Graphic 75" descr="Deciduous tree">
            <a:extLst>
              <a:ext uri="{FF2B5EF4-FFF2-40B4-BE49-F238E27FC236}">
                <a16:creationId xmlns:a16="http://schemas.microsoft.com/office/drawing/2014/main" id="{FBCB0245-0B39-4EE0-AC3D-C2308280E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1458" y="4221536"/>
            <a:ext cx="1740872" cy="1740872"/>
          </a:xfrm>
          <a:prstGeom prst="rect">
            <a:avLst/>
          </a:prstGeom>
        </p:spPr>
      </p:pic>
      <p:pic>
        <p:nvPicPr>
          <p:cNvPr id="16" name="Graphic 15" descr="Deciduous tree">
            <a:extLst>
              <a:ext uri="{FF2B5EF4-FFF2-40B4-BE49-F238E27FC236}">
                <a16:creationId xmlns:a16="http://schemas.microsoft.com/office/drawing/2014/main" id="{824B61B0-9AC4-4580-997E-E33AC01AE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03" y="4451995"/>
            <a:ext cx="1740872" cy="17408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619644" y="6253574"/>
            <a:ext cx="1403687" cy="478965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76674" y="6215230"/>
            <a:ext cx="1314491" cy="353837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514870" y="1603375"/>
            <a:ext cx="18296520" cy="1579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200"/>
            </a:lvl1pPr>
          </a:lstStyle>
          <a:p>
            <a:r>
              <a:rPr lang="en-GB" sz="6000" cap="none" dirty="0"/>
              <a:t>Introduction 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4294967295"/>
          </p:nvPr>
        </p:nvSpPr>
        <p:spPr>
          <a:xfrm>
            <a:off x="22194645" y="12659517"/>
            <a:ext cx="323540" cy="5619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2500"/>
              </a:spcBef>
              <a:defRPr sz="2900" b="1" cap="all">
                <a:solidFill>
                  <a:srgbClr val="2121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 rot="163758">
            <a:off x="1218677" y="9301014"/>
            <a:ext cx="20906925" cy="2189218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42950" y="6215230"/>
            <a:ext cx="21775235" cy="0"/>
          </a:xfrm>
          <a:prstGeom prst="line">
            <a:avLst/>
          </a:prstGeom>
          <a:noFill/>
          <a:ln w="76200" cap="flat">
            <a:solidFill>
              <a:schemeClr val="bg1">
                <a:lumMod val="2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reeform 10"/>
          <p:cNvSpPr/>
          <p:nvPr/>
        </p:nvSpPr>
        <p:spPr>
          <a:xfrm>
            <a:off x="1195321" y="9963494"/>
            <a:ext cx="20918761" cy="2005263"/>
          </a:xfrm>
          <a:custGeom>
            <a:avLst/>
            <a:gdLst>
              <a:gd name="connsiteX0" fmla="*/ 64168 w 20967031"/>
              <a:gd name="connsiteY0" fmla="*/ 0 h 2005263"/>
              <a:gd name="connsiteX1" fmla="*/ 64168 w 20967031"/>
              <a:gd name="connsiteY1" fmla="*/ 0 h 2005263"/>
              <a:gd name="connsiteX2" fmla="*/ 208547 w 20967031"/>
              <a:gd name="connsiteY2" fmla="*/ 32084 h 2005263"/>
              <a:gd name="connsiteX3" fmla="*/ 272716 w 20967031"/>
              <a:gd name="connsiteY3" fmla="*/ 48126 h 2005263"/>
              <a:gd name="connsiteX4" fmla="*/ 449179 w 20967031"/>
              <a:gd name="connsiteY4" fmla="*/ 64168 h 2005263"/>
              <a:gd name="connsiteX5" fmla="*/ 705852 w 20967031"/>
              <a:gd name="connsiteY5" fmla="*/ 96252 h 2005263"/>
              <a:gd name="connsiteX6" fmla="*/ 882316 w 20967031"/>
              <a:gd name="connsiteY6" fmla="*/ 112294 h 2005263"/>
              <a:gd name="connsiteX7" fmla="*/ 1122947 w 20967031"/>
              <a:gd name="connsiteY7" fmla="*/ 144379 h 2005263"/>
              <a:gd name="connsiteX8" fmla="*/ 1524000 w 20967031"/>
              <a:gd name="connsiteY8" fmla="*/ 160421 h 2005263"/>
              <a:gd name="connsiteX9" fmla="*/ 1973179 w 20967031"/>
              <a:gd name="connsiteY9" fmla="*/ 192505 h 2005263"/>
              <a:gd name="connsiteX10" fmla="*/ 3112168 w 20967031"/>
              <a:gd name="connsiteY10" fmla="*/ 224589 h 2005263"/>
              <a:gd name="connsiteX11" fmla="*/ 4555958 w 20967031"/>
              <a:gd name="connsiteY11" fmla="*/ 288757 h 2005263"/>
              <a:gd name="connsiteX12" fmla="*/ 5309937 w 20967031"/>
              <a:gd name="connsiteY12" fmla="*/ 304800 h 2005263"/>
              <a:gd name="connsiteX13" fmla="*/ 6096000 w 20967031"/>
              <a:gd name="connsiteY13" fmla="*/ 336884 h 2005263"/>
              <a:gd name="connsiteX14" fmla="*/ 8197516 w 20967031"/>
              <a:gd name="connsiteY14" fmla="*/ 433136 h 2005263"/>
              <a:gd name="connsiteX15" fmla="*/ 8903368 w 20967031"/>
              <a:gd name="connsiteY15" fmla="*/ 465221 h 2005263"/>
              <a:gd name="connsiteX16" fmla="*/ 9609221 w 20967031"/>
              <a:gd name="connsiteY16" fmla="*/ 481263 h 2005263"/>
              <a:gd name="connsiteX17" fmla="*/ 10860505 w 20967031"/>
              <a:gd name="connsiteY17" fmla="*/ 609600 h 2005263"/>
              <a:gd name="connsiteX18" fmla="*/ 11389895 w 20967031"/>
              <a:gd name="connsiteY18" fmla="*/ 657726 h 2005263"/>
              <a:gd name="connsiteX19" fmla="*/ 11887200 w 20967031"/>
              <a:gd name="connsiteY19" fmla="*/ 673768 h 2005263"/>
              <a:gd name="connsiteX20" fmla="*/ 12288252 w 20967031"/>
              <a:gd name="connsiteY20" fmla="*/ 737936 h 2005263"/>
              <a:gd name="connsiteX21" fmla="*/ 12609095 w 20967031"/>
              <a:gd name="connsiteY21" fmla="*/ 753979 h 2005263"/>
              <a:gd name="connsiteX22" fmla="*/ 12849726 w 20967031"/>
              <a:gd name="connsiteY22" fmla="*/ 770021 h 2005263"/>
              <a:gd name="connsiteX23" fmla="*/ 13042231 w 20967031"/>
              <a:gd name="connsiteY23" fmla="*/ 786063 h 2005263"/>
              <a:gd name="connsiteX24" fmla="*/ 13411200 w 20967031"/>
              <a:gd name="connsiteY24" fmla="*/ 802105 h 2005263"/>
              <a:gd name="connsiteX25" fmla="*/ 14582273 w 20967031"/>
              <a:gd name="connsiteY25" fmla="*/ 818147 h 2005263"/>
              <a:gd name="connsiteX26" fmla="*/ 15047495 w 20967031"/>
              <a:gd name="connsiteY26" fmla="*/ 834189 h 2005263"/>
              <a:gd name="connsiteX27" fmla="*/ 15737305 w 20967031"/>
              <a:gd name="connsiteY27" fmla="*/ 850231 h 2005263"/>
              <a:gd name="connsiteX28" fmla="*/ 16715873 w 20967031"/>
              <a:gd name="connsiteY28" fmla="*/ 914400 h 2005263"/>
              <a:gd name="connsiteX29" fmla="*/ 17197137 w 20967031"/>
              <a:gd name="connsiteY29" fmla="*/ 962526 h 2005263"/>
              <a:gd name="connsiteX30" fmla="*/ 17405684 w 20967031"/>
              <a:gd name="connsiteY30" fmla="*/ 1026694 h 2005263"/>
              <a:gd name="connsiteX31" fmla="*/ 17566105 w 20967031"/>
              <a:gd name="connsiteY31" fmla="*/ 1042736 h 2005263"/>
              <a:gd name="connsiteX32" fmla="*/ 17790695 w 20967031"/>
              <a:gd name="connsiteY32" fmla="*/ 1074821 h 2005263"/>
              <a:gd name="connsiteX33" fmla="*/ 18753221 w 20967031"/>
              <a:gd name="connsiteY33" fmla="*/ 1138989 h 2005263"/>
              <a:gd name="connsiteX34" fmla="*/ 20598063 w 20967031"/>
              <a:gd name="connsiteY34" fmla="*/ 1171073 h 2005263"/>
              <a:gd name="connsiteX35" fmla="*/ 20822652 w 20967031"/>
              <a:gd name="connsiteY35" fmla="*/ 1203157 h 2005263"/>
              <a:gd name="connsiteX36" fmla="*/ 20934947 w 20967031"/>
              <a:gd name="connsiteY36" fmla="*/ 1235242 h 2005263"/>
              <a:gd name="connsiteX37" fmla="*/ 20967031 w 20967031"/>
              <a:gd name="connsiteY37" fmla="*/ 1283368 h 2005263"/>
              <a:gd name="connsiteX38" fmla="*/ 20934947 w 20967031"/>
              <a:gd name="connsiteY38" fmla="*/ 2005263 h 2005263"/>
              <a:gd name="connsiteX39" fmla="*/ 0 w 20967031"/>
              <a:gd name="connsiteY39" fmla="*/ 994610 h 2005263"/>
              <a:gd name="connsiteX40" fmla="*/ 64168 w 20967031"/>
              <a:gd name="connsiteY40" fmla="*/ 0 h 200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0967031" h="2005263">
                <a:moveTo>
                  <a:pt x="64168" y="0"/>
                </a:moveTo>
                <a:lnTo>
                  <a:pt x="64168" y="0"/>
                </a:lnTo>
                <a:lnTo>
                  <a:pt x="208547" y="32084"/>
                </a:lnTo>
                <a:cubicBezTo>
                  <a:pt x="230030" y="37042"/>
                  <a:pt x="250861" y="45212"/>
                  <a:pt x="272716" y="48126"/>
                </a:cubicBezTo>
                <a:cubicBezTo>
                  <a:pt x="331261" y="55932"/>
                  <a:pt x="390477" y="57646"/>
                  <a:pt x="449179" y="64168"/>
                </a:cubicBezTo>
                <a:cubicBezTo>
                  <a:pt x="925111" y="117049"/>
                  <a:pt x="119594" y="37627"/>
                  <a:pt x="705852" y="96252"/>
                </a:cubicBezTo>
                <a:cubicBezTo>
                  <a:pt x="764623" y="102129"/>
                  <a:pt x="823641" y="105524"/>
                  <a:pt x="882316" y="112294"/>
                </a:cubicBezTo>
                <a:cubicBezTo>
                  <a:pt x="962703" y="121570"/>
                  <a:pt x="1042253" y="138327"/>
                  <a:pt x="1122947" y="144379"/>
                </a:cubicBezTo>
                <a:cubicBezTo>
                  <a:pt x="1256364" y="154385"/>
                  <a:pt x="1390423" y="152860"/>
                  <a:pt x="1524000" y="160421"/>
                </a:cubicBezTo>
                <a:cubicBezTo>
                  <a:pt x="1673868" y="168904"/>
                  <a:pt x="1823194" y="186445"/>
                  <a:pt x="1973179" y="192505"/>
                </a:cubicBezTo>
                <a:cubicBezTo>
                  <a:pt x="2352683" y="207838"/>
                  <a:pt x="2732618" y="210444"/>
                  <a:pt x="3112168" y="224589"/>
                </a:cubicBezTo>
                <a:lnTo>
                  <a:pt x="4555958" y="288757"/>
                </a:lnTo>
                <a:cubicBezTo>
                  <a:pt x="4807174" y="297926"/>
                  <a:pt x="5058676" y="296948"/>
                  <a:pt x="5309937" y="304800"/>
                </a:cubicBezTo>
                <a:lnTo>
                  <a:pt x="6096000" y="336884"/>
                </a:lnTo>
                <a:lnTo>
                  <a:pt x="8197516" y="433136"/>
                </a:lnTo>
                <a:cubicBezTo>
                  <a:pt x="8432800" y="443831"/>
                  <a:pt x="8667902" y="459870"/>
                  <a:pt x="8903368" y="465221"/>
                </a:cubicBezTo>
                <a:lnTo>
                  <a:pt x="9609221" y="481263"/>
                </a:lnTo>
                <a:lnTo>
                  <a:pt x="10860505" y="609600"/>
                </a:lnTo>
                <a:cubicBezTo>
                  <a:pt x="11036968" y="625642"/>
                  <a:pt x="11213049" y="646673"/>
                  <a:pt x="11389895" y="657726"/>
                </a:cubicBezTo>
                <a:cubicBezTo>
                  <a:pt x="11555427" y="668072"/>
                  <a:pt x="11721432" y="668421"/>
                  <a:pt x="11887200" y="673768"/>
                </a:cubicBezTo>
                <a:cubicBezTo>
                  <a:pt x="12020884" y="695157"/>
                  <a:pt x="12153696" y="722985"/>
                  <a:pt x="12288252" y="737936"/>
                </a:cubicBezTo>
                <a:cubicBezTo>
                  <a:pt x="12394678" y="749761"/>
                  <a:pt x="12502188" y="747870"/>
                  <a:pt x="12609095" y="753979"/>
                </a:cubicBezTo>
                <a:lnTo>
                  <a:pt x="12849726" y="770021"/>
                </a:lnTo>
                <a:cubicBezTo>
                  <a:pt x="12913941" y="774778"/>
                  <a:pt x="12977945" y="782390"/>
                  <a:pt x="13042231" y="786063"/>
                </a:cubicBezTo>
                <a:cubicBezTo>
                  <a:pt x="13165136" y="793086"/>
                  <a:pt x="13288121" y="799541"/>
                  <a:pt x="13411200" y="802105"/>
                </a:cubicBezTo>
                <a:lnTo>
                  <a:pt x="14582273" y="818147"/>
                </a:lnTo>
                <a:lnTo>
                  <a:pt x="15047495" y="834189"/>
                </a:lnTo>
                <a:cubicBezTo>
                  <a:pt x="15277405" y="840575"/>
                  <a:pt x="15507572" y="839186"/>
                  <a:pt x="15737305" y="850231"/>
                </a:cubicBezTo>
                <a:cubicBezTo>
                  <a:pt x="16063818" y="865929"/>
                  <a:pt x="16391222" y="876206"/>
                  <a:pt x="16715873" y="914400"/>
                </a:cubicBezTo>
                <a:cubicBezTo>
                  <a:pt x="17057833" y="954630"/>
                  <a:pt x="16897326" y="939464"/>
                  <a:pt x="17197137" y="962526"/>
                </a:cubicBezTo>
                <a:cubicBezTo>
                  <a:pt x="17266653" y="983915"/>
                  <a:pt x="17334612" y="1011244"/>
                  <a:pt x="17405684" y="1026694"/>
                </a:cubicBezTo>
                <a:cubicBezTo>
                  <a:pt x="17458198" y="1038110"/>
                  <a:pt x="17512780" y="1036070"/>
                  <a:pt x="17566105" y="1042736"/>
                </a:cubicBezTo>
                <a:cubicBezTo>
                  <a:pt x="17641144" y="1052116"/>
                  <a:pt x="17715951" y="1063322"/>
                  <a:pt x="17790695" y="1074821"/>
                </a:cubicBezTo>
                <a:cubicBezTo>
                  <a:pt x="18243232" y="1144443"/>
                  <a:pt x="17892018" y="1122740"/>
                  <a:pt x="18753221" y="1138989"/>
                </a:cubicBezTo>
                <a:lnTo>
                  <a:pt x="20598063" y="1171073"/>
                </a:lnTo>
                <a:cubicBezTo>
                  <a:pt x="20713962" y="1209706"/>
                  <a:pt x="20588341" y="1171915"/>
                  <a:pt x="20822652" y="1203157"/>
                </a:cubicBezTo>
                <a:cubicBezTo>
                  <a:pt x="20856220" y="1207633"/>
                  <a:pt x="20901955" y="1224245"/>
                  <a:pt x="20934947" y="1235242"/>
                </a:cubicBezTo>
                <a:cubicBezTo>
                  <a:pt x="20952680" y="1288441"/>
                  <a:pt x="20934079" y="1283368"/>
                  <a:pt x="20967031" y="1283368"/>
                </a:cubicBezTo>
                <a:lnTo>
                  <a:pt x="20934947" y="2005263"/>
                </a:lnTo>
                <a:lnTo>
                  <a:pt x="0" y="994610"/>
                </a:lnTo>
                <a:lnTo>
                  <a:pt x="64168" y="0"/>
                </a:lnTo>
                <a:close/>
              </a:path>
            </a:pathLst>
          </a:custGeom>
          <a:solidFill>
            <a:srgbClr val="71B0D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509426" y="10459010"/>
            <a:ext cx="477951" cy="513490"/>
          </a:xfrm>
          <a:prstGeom prst="flowChartConnector">
            <a:avLst/>
          </a:prstGeom>
          <a:solidFill>
            <a:schemeClr val="bg1">
              <a:lumMod val="25000"/>
            </a:schemeClr>
          </a:solidFill>
          <a:ln w="25400" cap="flat">
            <a:solidFill>
              <a:schemeClr val="bg1">
                <a:lumMod val="2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756610" y="10802497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Arrow Connector 39"/>
          <p:cNvCxnSpPr/>
          <p:nvPr/>
        </p:nvCxnSpPr>
        <p:spPr>
          <a:xfrm>
            <a:off x="1227406" y="10493298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Arrow Connector 45"/>
          <p:cNvCxnSpPr/>
          <p:nvPr/>
        </p:nvCxnSpPr>
        <p:spPr>
          <a:xfrm>
            <a:off x="17419022" y="11327042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Arrow Connector 51"/>
          <p:cNvCxnSpPr/>
          <p:nvPr/>
        </p:nvCxnSpPr>
        <p:spPr>
          <a:xfrm>
            <a:off x="4331368" y="10972500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Arrow Connector 56"/>
          <p:cNvCxnSpPr/>
          <p:nvPr/>
        </p:nvCxnSpPr>
        <p:spPr>
          <a:xfrm>
            <a:off x="7239094" y="11149753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/>
          <p:cNvCxnSpPr/>
          <p:nvPr/>
        </p:nvCxnSpPr>
        <p:spPr>
          <a:xfrm>
            <a:off x="10919846" y="11287225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Arrow Connector 62"/>
          <p:cNvCxnSpPr/>
          <p:nvPr/>
        </p:nvCxnSpPr>
        <p:spPr>
          <a:xfrm>
            <a:off x="14871480" y="11485175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/>
          <p:cNvCxnSpPr/>
          <p:nvPr/>
        </p:nvCxnSpPr>
        <p:spPr>
          <a:xfrm>
            <a:off x="18477803" y="11666311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Arrow Connector 64"/>
          <p:cNvCxnSpPr/>
          <p:nvPr/>
        </p:nvCxnSpPr>
        <p:spPr>
          <a:xfrm>
            <a:off x="1937244" y="10343708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/>
          <p:cNvCxnSpPr/>
          <p:nvPr/>
        </p:nvCxnSpPr>
        <p:spPr>
          <a:xfrm>
            <a:off x="4765788" y="10428856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/>
          <p:cNvCxnSpPr/>
          <p:nvPr/>
        </p:nvCxnSpPr>
        <p:spPr>
          <a:xfrm>
            <a:off x="7796463" y="10570664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/>
          <p:cNvCxnSpPr/>
          <p:nvPr/>
        </p:nvCxnSpPr>
        <p:spPr>
          <a:xfrm>
            <a:off x="10992341" y="10772386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Straight Arrow Connector 68"/>
          <p:cNvCxnSpPr/>
          <p:nvPr/>
        </p:nvCxnSpPr>
        <p:spPr>
          <a:xfrm>
            <a:off x="14963689" y="10972500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/>
          <p:cNvCxnSpPr/>
          <p:nvPr/>
        </p:nvCxnSpPr>
        <p:spPr>
          <a:xfrm>
            <a:off x="18552001" y="11226224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0" name="Graphic 49" descr="City">
            <a:extLst>
              <a:ext uri="{FF2B5EF4-FFF2-40B4-BE49-F238E27FC236}">
                <a16:creationId xmlns:a16="http://schemas.microsoft.com/office/drawing/2014/main" id="{320F50AF-366A-4656-9E0F-7A9E8BCCD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64401" y="3942861"/>
            <a:ext cx="2654935" cy="2654935"/>
          </a:xfrm>
          <a:prstGeom prst="rect">
            <a:avLst/>
          </a:prstGeom>
        </p:spPr>
      </p:pic>
      <p:pic>
        <p:nvPicPr>
          <p:cNvPr id="51" name="Graphic 50" descr="City">
            <a:extLst>
              <a:ext uri="{FF2B5EF4-FFF2-40B4-BE49-F238E27FC236}">
                <a16:creationId xmlns:a16="http://schemas.microsoft.com/office/drawing/2014/main" id="{B6EE320F-0BB1-4DEA-A3D3-95ED017BE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86403" y="3444181"/>
            <a:ext cx="3287580" cy="3287580"/>
          </a:xfrm>
          <a:prstGeom prst="rect">
            <a:avLst/>
          </a:prstGeom>
        </p:spPr>
      </p:pic>
      <p:pic>
        <p:nvPicPr>
          <p:cNvPr id="53" name="Graphic 52" descr="City">
            <a:extLst>
              <a:ext uri="{FF2B5EF4-FFF2-40B4-BE49-F238E27FC236}">
                <a16:creationId xmlns:a16="http://schemas.microsoft.com/office/drawing/2014/main" id="{685BECAB-CE9B-40EB-858C-B3A16165A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777945" y="2981003"/>
            <a:ext cx="3861015" cy="38610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40C0FB-4AB4-4F78-9F48-97AAD3E41016}"/>
              </a:ext>
            </a:extLst>
          </p:cNvPr>
          <p:cNvGrpSpPr/>
          <p:nvPr/>
        </p:nvGrpSpPr>
        <p:grpSpPr>
          <a:xfrm>
            <a:off x="9078379" y="2655258"/>
            <a:ext cx="3678360" cy="3747647"/>
            <a:chOff x="9673146" y="2601827"/>
            <a:chExt cx="3678360" cy="3747647"/>
          </a:xfrm>
        </p:grpSpPr>
        <p:pic>
          <p:nvPicPr>
            <p:cNvPr id="7" name="Graphic 6" descr="Building">
              <a:extLst>
                <a:ext uri="{FF2B5EF4-FFF2-40B4-BE49-F238E27FC236}">
                  <a16:creationId xmlns:a16="http://schemas.microsoft.com/office/drawing/2014/main" id="{8D0001C3-E239-455F-8450-059DF6F7D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631316" y="2601827"/>
              <a:ext cx="1720190" cy="3732644"/>
            </a:xfrm>
            <a:prstGeom prst="rect">
              <a:avLst/>
            </a:prstGeom>
          </p:spPr>
        </p:pic>
        <p:pic>
          <p:nvPicPr>
            <p:cNvPr id="55" name="Graphic 54" descr="Building">
              <a:extLst>
                <a:ext uri="{FF2B5EF4-FFF2-40B4-BE49-F238E27FC236}">
                  <a16:creationId xmlns:a16="http://schemas.microsoft.com/office/drawing/2014/main" id="{37DB3E7D-46A8-41AF-8F63-0B6DFC40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73146" y="2616830"/>
              <a:ext cx="1720190" cy="3732644"/>
            </a:xfrm>
            <a:prstGeom prst="rect">
              <a:avLst/>
            </a:prstGeom>
          </p:spPr>
        </p:pic>
        <p:pic>
          <p:nvPicPr>
            <p:cNvPr id="56" name="Graphic 55" descr="Building">
              <a:extLst>
                <a:ext uri="{FF2B5EF4-FFF2-40B4-BE49-F238E27FC236}">
                  <a16:creationId xmlns:a16="http://schemas.microsoft.com/office/drawing/2014/main" id="{629045E2-54A3-4C4A-8AAA-1C7A630FF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665805" y="2616830"/>
              <a:ext cx="1720190" cy="3732644"/>
            </a:xfrm>
            <a:prstGeom prst="rect">
              <a:avLst/>
            </a:prstGeom>
          </p:spPr>
        </p:pic>
      </p:grpSp>
      <p:pic>
        <p:nvPicPr>
          <p:cNvPr id="10" name="Graphic 9" descr="House">
            <a:extLst>
              <a:ext uri="{FF2B5EF4-FFF2-40B4-BE49-F238E27FC236}">
                <a16:creationId xmlns:a16="http://schemas.microsoft.com/office/drawing/2014/main" id="{1551751F-D958-4381-B2B6-E13CC31034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3696" y="4691637"/>
            <a:ext cx="1646984" cy="1646984"/>
          </a:xfrm>
          <a:prstGeom prst="rect">
            <a:avLst/>
          </a:prstGeom>
        </p:spPr>
      </p:pic>
      <p:pic>
        <p:nvPicPr>
          <p:cNvPr id="58" name="Graphic 57" descr="House">
            <a:extLst>
              <a:ext uri="{FF2B5EF4-FFF2-40B4-BE49-F238E27FC236}">
                <a16:creationId xmlns:a16="http://schemas.microsoft.com/office/drawing/2014/main" id="{242DDE95-23EB-4618-A8FE-2D8ED46CFF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09426" y="4664336"/>
            <a:ext cx="1646984" cy="1646984"/>
          </a:xfrm>
          <a:prstGeom prst="rect">
            <a:avLst/>
          </a:prstGeom>
        </p:spPr>
      </p:pic>
      <p:pic>
        <p:nvPicPr>
          <p:cNvPr id="59" name="Graphic 58" descr="House">
            <a:extLst>
              <a:ext uri="{FF2B5EF4-FFF2-40B4-BE49-F238E27FC236}">
                <a16:creationId xmlns:a16="http://schemas.microsoft.com/office/drawing/2014/main" id="{C5569B5F-3D72-4F82-ADBF-7BE871AF07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28186" y="4629304"/>
            <a:ext cx="1646984" cy="1646984"/>
          </a:xfrm>
          <a:prstGeom prst="rect">
            <a:avLst/>
          </a:prstGeom>
        </p:spPr>
      </p:pic>
      <p:pic>
        <p:nvPicPr>
          <p:cNvPr id="60" name="Graphic 59" descr="House">
            <a:extLst>
              <a:ext uri="{FF2B5EF4-FFF2-40B4-BE49-F238E27FC236}">
                <a16:creationId xmlns:a16="http://schemas.microsoft.com/office/drawing/2014/main" id="{2768C198-4E17-4D9D-BAB6-785716F6F2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92526" y="4637376"/>
            <a:ext cx="1646984" cy="1646984"/>
          </a:xfrm>
          <a:prstGeom prst="rect">
            <a:avLst/>
          </a:prstGeom>
        </p:spPr>
      </p:pic>
      <p:pic>
        <p:nvPicPr>
          <p:cNvPr id="74" name="Graphic 73" descr="Deciduous tree">
            <a:extLst>
              <a:ext uri="{FF2B5EF4-FFF2-40B4-BE49-F238E27FC236}">
                <a16:creationId xmlns:a16="http://schemas.microsoft.com/office/drawing/2014/main" id="{92B2897B-CD27-48ED-9C07-34BCE762B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7301" y="4417073"/>
            <a:ext cx="1740872" cy="1740872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9DFEC33-6B26-45B6-877E-344C2F75D39C}"/>
              </a:ext>
            </a:extLst>
          </p:cNvPr>
          <p:cNvCxnSpPr/>
          <p:nvPr/>
        </p:nvCxnSpPr>
        <p:spPr>
          <a:xfrm>
            <a:off x="3090132" y="10609278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3BEFF89-6D87-4493-A0F2-8F38F7D035A6}"/>
              </a:ext>
            </a:extLst>
          </p:cNvPr>
          <p:cNvCxnSpPr/>
          <p:nvPr/>
        </p:nvCxnSpPr>
        <p:spPr>
          <a:xfrm>
            <a:off x="4924543" y="10792712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A2D8A7B-39A3-4C3A-8F24-DE65844C4898}"/>
              </a:ext>
            </a:extLst>
          </p:cNvPr>
          <p:cNvCxnSpPr/>
          <p:nvPr/>
        </p:nvCxnSpPr>
        <p:spPr>
          <a:xfrm>
            <a:off x="6811505" y="10860209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2439F72-5A88-4691-86E5-82A443A8FCBA}"/>
              </a:ext>
            </a:extLst>
          </p:cNvPr>
          <p:cNvCxnSpPr/>
          <p:nvPr/>
        </p:nvCxnSpPr>
        <p:spPr>
          <a:xfrm>
            <a:off x="8733474" y="11011114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31D7923-0088-46E9-A575-BE5FDDA8134C}"/>
              </a:ext>
            </a:extLst>
          </p:cNvPr>
          <p:cNvCxnSpPr/>
          <p:nvPr/>
        </p:nvCxnSpPr>
        <p:spPr>
          <a:xfrm>
            <a:off x="10574941" y="11060742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A982D48-035E-43CC-A9FF-C5E18C0C986A}"/>
              </a:ext>
            </a:extLst>
          </p:cNvPr>
          <p:cNvCxnSpPr/>
          <p:nvPr/>
        </p:nvCxnSpPr>
        <p:spPr>
          <a:xfrm>
            <a:off x="12429441" y="11096971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24C9787-E4AB-44CE-84F3-19F83B83B02C}"/>
              </a:ext>
            </a:extLst>
          </p:cNvPr>
          <p:cNvCxnSpPr/>
          <p:nvPr/>
        </p:nvCxnSpPr>
        <p:spPr>
          <a:xfrm>
            <a:off x="14273879" y="11268408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2E1770A-7B57-44C5-B248-5741034103C7}"/>
              </a:ext>
            </a:extLst>
          </p:cNvPr>
          <p:cNvCxnSpPr/>
          <p:nvPr/>
        </p:nvCxnSpPr>
        <p:spPr>
          <a:xfrm>
            <a:off x="19224485" y="11498222"/>
            <a:ext cx="689810" cy="2609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B5DC3C64-310A-4E3F-BC29-D4EDA3F1DD8E}"/>
              </a:ext>
            </a:extLst>
          </p:cNvPr>
          <p:cNvSpPr/>
          <p:nvPr/>
        </p:nvSpPr>
        <p:spPr>
          <a:xfrm>
            <a:off x="2576702" y="10532620"/>
            <a:ext cx="240631" cy="288758"/>
          </a:xfrm>
          <a:prstGeom prst="flowChartConnector">
            <a:avLst/>
          </a:prstGeom>
          <a:solidFill>
            <a:schemeClr val="bg1">
              <a:lumMod val="25000"/>
            </a:schemeClr>
          </a:solidFill>
          <a:ln w="25400" cap="flat">
            <a:solidFill>
              <a:schemeClr val="bg1">
                <a:lumMod val="2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9E27AF82-4A9C-4BD6-BB23-5971D56C7FC9}"/>
              </a:ext>
            </a:extLst>
          </p:cNvPr>
          <p:cNvSpPr/>
          <p:nvPr/>
        </p:nvSpPr>
        <p:spPr>
          <a:xfrm>
            <a:off x="1420037" y="10560644"/>
            <a:ext cx="240631" cy="288758"/>
          </a:xfrm>
          <a:prstGeom prst="flowChartConnector">
            <a:avLst/>
          </a:prstGeom>
          <a:solidFill>
            <a:schemeClr val="bg1">
              <a:lumMod val="25000"/>
            </a:schemeClr>
          </a:solidFill>
          <a:ln w="25400" cap="flat">
            <a:solidFill>
              <a:schemeClr val="bg1">
                <a:lumMod val="2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C35B10-0FA3-49FA-85A7-E653A8749935}"/>
              </a:ext>
            </a:extLst>
          </p:cNvPr>
          <p:cNvGrpSpPr/>
          <p:nvPr/>
        </p:nvGrpSpPr>
        <p:grpSpPr>
          <a:xfrm>
            <a:off x="2988230" y="279938"/>
            <a:ext cx="21000424" cy="2877705"/>
            <a:chOff x="2988230" y="279938"/>
            <a:chExt cx="21000424" cy="2877705"/>
          </a:xfrm>
        </p:grpSpPr>
        <p:pic>
          <p:nvPicPr>
            <p:cNvPr id="27" name="Graphic 26" descr="Lightning">
              <a:extLst>
                <a:ext uri="{FF2B5EF4-FFF2-40B4-BE49-F238E27FC236}">
                  <a16:creationId xmlns:a16="http://schemas.microsoft.com/office/drawing/2014/main" id="{7A315B82-3CF9-4E4C-9762-8AD3ECCA4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6826844" y="1536486"/>
              <a:ext cx="1621157" cy="1621157"/>
            </a:xfrm>
            <a:prstGeom prst="rect">
              <a:avLst/>
            </a:prstGeom>
          </p:spPr>
        </p:pic>
        <p:pic>
          <p:nvPicPr>
            <p:cNvPr id="29" name="Graphic 28" descr="Rain">
              <a:extLst>
                <a:ext uri="{FF2B5EF4-FFF2-40B4-BE49-F238E27FC236}">
                  <a16:creationId xmlns:a16="http://schemas.microsoft.com/office/drawing/2014/main" id="{8C44CCCD-5375-44D7-852B-E80AAC005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321994" y="279938"/>
              <a:ext cx="1720189" cy="1720189"/>
            </a:xfrm>
            <a:prstGeom prst="rect">
              <a:avLst/>
            </a:prstGeom>
          </p:spPr>
        </p:pic>
        <p:pic>
          <p:nvPicPr>
            <p:cNvPr id="90" name="Graphic 89" descr="Rain">
              <a:extLst>
                <a:ext uri="{FF2B5EF4-FFF2-40B4-BE49-F238E27FC236}">
                  <a16:creationId xmlns:a16="http://schemas.microsoft.com/office/drawing/2014/main" id="{458774BE-158D-4C06-9893-29926B75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34300" y="491058"/>
              <a:ext cx="1720189" cy="1720189"/>
            </a:xfrm>
            <a:prstGeom prst="rect">
              <a:avLst/>
            </a:prstGeom>
          </p:spPr>
        </p:pic>
        <p:pic>
          <p:nvPicPr>
            <p:cNvPr id="91" name="Graphic 90" descr="Rain">
              <a:extLst>
                <a:ext uri="{FF2B5EF4-FFF2-40B4-BE49-F238E27FC236}">
                  <a16:creationId xmlns:a16="http://schemas.microsoft.com/office/drawing/2014/main" id="{EA277431-FDBC-4799-8E91-D2656CE5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4717978" y="856097"/>
              <a:ext cx="1720189" cy="1720189"/>
            </a:xfrm>
            <a:prstGeom prst="rect">
              <a:avLst/>
            </a:prstGeom>
          </p:spPr>
        </p:pic>
        <p:pic>
          <p:nvPicPr>
            <p:cNvPr id="92" name="Graphic 91" descr="Rain">
              <a:extLst>
                <a:ext uri="{FF2B5EF4-FFF2-40B4-BE49-F238E27FC236}">
                  <a16:creationId xmlns:a16="http://schemas.microsoft.com/office/drawing/2014/main" id="{2AD1495B-E55E-4EC9-905E-DE7FFE02D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619295" y="620580"/>
              <a:ext cx="1720189" cy="1720189"/>
            </a:xfrm>
            <a:prstGeom prst="rect">
              <a:avLst/>
            </a:prstGeom>
          </p:spPr>
        </p:pic>
        <p:pic>
          <p:nvPicPr>
            <p:cNvPr id="93" name="Graphic 92" descr="Rain">
              <a:extLst>
                <a:ext uri="{FF2B5EF4-FFF2-40B4-BE49-F238E27FC236}">
                  <a16:creationId xmlns:a16="http://schemas.microsoft.com/office/drawing/2014/main" id="{5AC05F4D-F355-4A01-A0B9-04684B428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3243500" y="864185"/>
              <a:ext cx="1720189" cy="1720189"/>
            </a:xfrm>
            <a:prstGeom prst="rect">
              <a:avLst/>
            </a:prstGeom>
          </p:spPr>
        </p:pic>
        <p:pic>
          <p:nvPicPr>
            <p:cNvPr id="94" name="Graphic 93" descr="Rain">
              <a:extLst>
                <a:ext uri="{FF2B5EF4-FFF2-40B4-BE49-F238E27FC236}">
                  <a16:creationId xmlns:a16="http://schemas.microsoft.com/office/drawing/2014/main" id="{738F3DC1-5D9F-4E03-A3F2-0F281B177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910307" y="340777"/>
              <a:ext cx="1720189" cy="1720189"/>
            </a:xfrm>
            <a:prstGeom prst="rect">
              <a:avLst/>
            </a:prstGeom>
          </p:spPr>
        </p:pic>
        <p:pic>
          <p:nvPicPr>
            <p:cNvPr id="95" name="Graphic 94" descr="Rain">
              <a:extLst>
                <a:ext uri="{FF2B5EF4-FFF2-40B4-BE49-F238E27FC236}">
                  <a16:creationId xmlns:a16="http://schemas.microsoft.com/office/drawing/2014/main" id="{54223EA3-555F-4C04-8683-26AF93DA6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33697" y="490284"/>
              <a:ext cx="1720189" cy="1720189"/>
            </a:xfrm>
            <a:prstGeom prst="rect">
              <a:avLst/>
            </a:prstGeom>
          </p:spPr>
        </p:pic>
        <p:pic>
          <p:nvPicPr>
            <p:cNvPr id="96" name="Graphic 95" descr="Rain">
              <a:extLst>
                <a:ext uri="{FF2B5EF4-FFF2-40B4-BE49-F238E27FC236}">
                  <a16:creationId xmlns:a16="http://schemas.microsoft.com/office/drawing/2014/main" id="{125C569D-1989-4867-81E5-01E1D5305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8044268" y="888158"/>
              <a:ext cx="1720189" cy="1720189"/>
            </a:xfrm>
            <a:prstGeom prst="rect">
              <a:avLst/>
            </a:prstGeom>
          </p:spPr>
        </p:pic>
        <p:pic>
          <p:nvPicPr>
            <p:cNvPr id="97" name="Graphic 96" descr="Rain">
              <a:extLst>
                <a:ext uri="{FF2B5EF4-FFF2-40B4-BE49-F238E27FC236}">
                  <a16:creationId xmlns:a16="http://schemas.microsoft.com/office/drawing/2014/main" id="{6FE704BD-4DAA-44B9-B1C1-05E1BB4E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071536" y="841600"/>
              <a:ext cx="1720189" cy="1720189"/>
            </a:xfrm>
            <a:prstGeom prst="rect">
              <a:avLst/>
            </a:prstGeom>
          </p:spPr>
        </p:pic>
        <p:pic>
          <p:nvPicPr>
            <p:cNvPr id="98" name="Graphic 97" descr="Rain">
              <a:extLst>
                <a:ext uri="{FF2B5EF4-FFF2-40B4-BE49-F238E27FC236}">
                  <a16:creationId xmlns:a16="http://schemas.microsoft.com/office/drawing/2014/main" id="{2BF77B90-F0F6-4E83-BA92-363DDD714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697207" y="722022"/>
              <a:ext cx="1720189" cy="1720189"/>
            </a:xfrm>
            <a:prstGeom prst="rect">
              <a:avLst/>
            </a:prstGeom>
          </p:spPr>
        </p:pic>
        <p:pic>
          <p:nvPicPr>
            <p:cNvPr id="99" name="Graphic 98" descr="Rain">
              <a:extLst>
                <a:ext uri="{FF2B5EF4-FFF2-40B4-BE49-F238E27FC236}">
                  <a16:creationId xmlns:a16="http://schemas.microsoft.com/office/drawing/2014/main" id="{C1EFCD5B-82C1-48C8-9858-BD1DFE324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9154885" y="1061958"/>
              <a:ext cx="1720189" cy="1720189"/>
            </a:xfrm>
            <a:prstGeom prst="rect">
              <a:avLst/>
            </a:prstGeom>
          </p:spPr>
        </p:pic>
        <p:pic>
          <p:nvPicPr>
            <p:cNvPr id="100" name="Graphic 99" descr="Rain">
              <a:extLst>
                <a:ext uri="{FF2B5EF4-FFF2-40B4-BE49-F238E27FC236}">
                  <a16:creationId xmlns:a16="http://schemas.microsoft.com/office/drawing/2014/main" id="{8278BC30-25DB-4DB6-AB88-BA4FD8BEF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0981881" y="918819"/>
              <a:ext cx="1720189" cy="1720189"/>
            </a:xfrm>
            <a:prstGeom prst="rect">
              <a:avLst/>
            </a:prstGeom>
          </p:spPr>
        </p:pic>
        <p:pic>
          <p:nvPicPr>
            <p:cNvPr id="101" name="Graphic 100" descr="Lightning">
              <a:extLst>
                <a:ext uri="{FF2B5EF4-FFF2-40B4-BE49-F238E27FC236}">
                  <a16:creationId xmlns:a16="http://schemas.microsoft.com/office/drawing/2014/main" id="{C7DF2CC9-693C-4406-A84A-C51876A8F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2367497" y="553311"/>
              <a:ext cx="1621157" cy="1621157"/>
            </a:xfrm>
            <a:prstGeom prst="rect">
              <a:avLst/>
            </a:prstGeom>
          </p:spPr>
        </p:pic>
        <p:pic>
          <p:nvPicPr>
            <p:cNvPr id="102" name="Graphic 101" descr="Lightning">
              <a:extLst>
                <a:ext uri="{FF2B5EF4-FFF2-40B4-BE49-F238E27FC236}">
                  <a16:creationId xmlns:a16="http://schemas.microsoft.com/office/drawing/2014/main" id="{4FAAB1BD-75CD-4605-924F-1E95C3CCA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988230" y="287579"/>
              <a:ext cx="1621157" cy="1621157"/>
            </a:xfrm>
            <a:prstGeom prst="rect">
              <a:avLst/>
            </a:prstGeom>
          </p:spPr>
        </p:pic>
      </p:grpSp>
      <p:sp>
        <p:nvSpPr>
          <p:cNvPr id="103" name="Freeform 10">
            <a:extLst>
              <a:ext uri="{FF2B5EF4-FFF2-40B4-BE49-F238E27FC236}">
                <a16:creationId xmlns:a16="http://schemas.microsoft.com/office/drawing/2014/main" id="{A222819B-0EBD-49D8-A621-F802BCDDA480}"/>
              </a:ext>
            </a:extLst>
          </p:cNvPr>
          <p:cNvSpPr/>
          <p:nvPr/>
        </p:nvSpPr>
        <p:spPr>
          <a:xfrm>
            <a:off x="1178412" y="9220133"/>
            <a:ext cx="21016233" cy="2005263"/>
          </a:xfrm>
          <a:custGeom>
            <a:avLst/>
            <a:gdLst>
              <a:gd name="connsiteX0" fmla="*/ 64168 w 20967031"/>
              <a:gd name="connsiteY0" fmla="*/ 0 h 2005263"/>
              <a:gd name="connsiteX1" fmla="*/ 64168 w 20967031"/>
              <a:gd name="connsiteY1" fmla="*/ 0 h 2005263"/>
              <a:gd name="connsiteX2" fmla="*/ 208547 w 20967031"/>
              <a:gd name="connsiteY2" fmla="*/ 32084 h 2005263"/>
              <a:gd name="connsiteX3" fmla="*/ 272716 w 20967031"/>
              <a:gd name="connsiteY3" fmla="*/ 48126 h 2005263"/>
              <a:gd name="connsiteX4" fmla="*/ 449179 w 20967031"/>
              <a:gd name="connsiteY4" fmla="*/ 64168 h 2005263"/>
              <a:gd name="connsiteX5" fmla="*/ 705852 w 20967031"/>
              <a:gd name="connsiteY5" fmla="*/ 96252 h 2005263"/>
              <a:gd name="connsiteX6" fmla="*/ 882316 w 20967031"/>
              <a:gd name="connsiteY6" fmla="*/ 112294 h 2005263"/>
              <a:gd name="connsiteX7" fmla="*/ 1122947 w 20967031"/>
              <a:gd name="connsiteY7" fmla="*/ 144379 h 2005263"/>
              <a:gd name="connsiteX8" fmla="*/ 1524000 w 20967031"/>
              <a:gd name="connsiteY8" fmla="*/ 160421 h 2005263"/>
              <a:gd name="connsiteX9" fmla="*/ 1973179 w 20967031"/>
              <a:gd name="connsiteY9" fmla="*/ 192505 h 2005263"/>
              <a:gd name="connsiteX10" fmla="*/ 3112168 w 20967031"/>
              <a:gd name="connsiteY10" fmla="*/ 224589 h 2005263"/>
              <a:gd name="connsiteX11" fmla="*/ 4555958 w 20967031"/>
              <a:gd name="connsiteY11" fmla="*/ 288757 h 2005263"/>
              <a:gd name="connsiteX12" fmla="*/ 5309937 w 20967031"/>
              <a:gd name="connsiteY12" fmla="*/ 304800 h 2005263"/>
              <a:gd name="connsiteX13" fmla="*/ 6096000 w 20967031"/>
              <a:gd name="connsiteY13" fmla="*/ 336884 h 2005263"/>
              <a:gd name="connsiteX14" fmla="*/ 8197516 w 20967031"/>
              <a:gd name="connsiteY14" fmla="*/ 433136 h 2005263"/>
              <a:gd name="connsiteX15" fmla="*/ 8903368 w 20967031"/>
              <a:gd name="connsiteY15" fmla="*/ 465221 h 2005263"/>
              <a:gd name="connsiteX16" fmla="*/ 9609221 w 20967031"/>
              <a:gd name="connsiteY16" fmla="*/ 481263 h 2005263"/>
              <a:gd name="connsiteX17" fmla="*/ 10860505 w 20967031"/>
              <a:gd name="connsiteY17" fmla="*/ 609600 h 2005263"/>
              <a:gd name="connsiteX18" fmla="*/ 11389895 w 20967031"/>
              <a:gd name="connsiteY18" fmla="*/ 657726 h 2005263"/>
              <a:gd name="connsiteX19" fmla="*/ 11887200 w 20967031"/>
              <a:gd name="connsiteY19" fmla="*/ 673768 h 2005263"/>
              <a:gd name="connsiteX20" fmla="*/ 12288252 w 20967031"/>
              <a:gd name="connsiteY20" fmla="*/ 737936 h 2005263"/>
              <a:gd name="connsiteX21" fmla="*/ 12609095 w 20967031"/>
              <a:gd name="connsiteY21" fmla="*/ 753979 h 2005263"/>
              <a:gd name="connsiteX22" fmla="*/ 12849726 w 20967031"/>
              <a:gd name="connsiteY22" fmla="*/ 770021 h 2005263"/>
              <a:gd name="connsiteX23" fmla="*/ 13042231 w 20967031"/>
              <a:gd name="connsiteY23" fmla="*/ 786063 h 2005263"/>
              <a:gd name="connsiteX24" fmla="*/ 13411200 w 20967031"/>
              <a:gd name="connsiteY24" fmla="*/ 802105 h 2005263"/>
              <a:gd name="connsiteX25" fmla="*/ 14582273 w 20967031"/>
              <a:gd name="connsiteY25" fmla="*/ 818147 h 2005263"/>
              <a:gd name="connsiteX26" fmla="*/ 15047495 w 20967031"/>
              <a:gd name="connsiteY26" fmla="*/ 834189 h 2005263"/>
              <a:gd name="connsiteX27" fmla="*/ 15737305 w 20967031"/>
              <a:gd name="connsiteY27" fmla="*/ 850231 h 2005263"/>
              <a:gd name="connsiteX28" fmla="*/ 16715873 w 20967031"/>
              <a:gd name="connsiteY28" fmla="*/ 914400 h 2005263"/>
              <a:gd name="connsiteX29" fmla="*/ 17197137 w 20967031"/>
              <a:gd name="connsiteY29" fmla="*/ 962526 h 2005263"/>
              <a:gd name="connsiteX30" fmla="*/ 17405684 w 20967031"/>
              <a:gd name="connsiteY30" fmla="*/ 1026694 h 2005263"/>
              <a:gd name="connsiteX31" fmla="*/ 17566105 w 20967031"/>
              <a:gd name="connsiteY31" fmla="*/ 1042736 h 2005263"/>
              <a:gd name="connsiteX32" fmla="*/ 17790695 w 20967031"/>
              <a:gd name="connsiteY32" fmla="*/ 1074821 h 2005263"/>
              <a:gd name="connsiteX33" fmla="*/ 18753221 w 20967031"/>
              <a:gd name="connsiteY33" fmla="*/ 1138989 h 2005263"/>
              <a:gd name="connsiteX34" fmla="*/ 20598063 w 20967031"/>
              <a:gd name="connsiteY34" fmla="*/ 1171073 h 2005263"/>
              <a:gd name="connsiteX35" fmla="*/ 20822652 w 20967031"/>
              <a:gd name="connsiteY35" fmla="*/ 1203157 h 2005263"/>
              <a:gd name="connsiteX36" fmla="*/ 20934947 w 20967031"/>
              <a:gd name="connsiteY36" fmla="*/ 1235242 h 2005263"/>
              <a:gd name="connsiteX37" fmla="*/ 20967031 w 20967031"/>
              <a:gd name="connsiteY37" fmla="*/ 1283368 h 2005263"/>
              <a:gd name="connsiteX38" fmla="*/ 20934947 w 20967031"/>
              <a:gd name="connsiteY38" fmla="*/ 2005263 h 2005263"/>
              <a:gd name="connsiteX39" fmla="*/ 0 w 20967031"/>
              <a:gd name="connsiteY39" fmla="*/ 994610 h 2005263"/>
              <a:gd name="connsiteX40" fmla="*/ 64168 w 20967031"/>
              <a:gd name="connsiteY40" fmla="*/ 0 h 200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0967031" h="2005263">
                <a:moveTo>
                  <a:pt x="64168" y="0"/>
                </a:moveTo>
                <a:lnTo>
                  <a:pt x="64168" y="0"/>
                </a:lnTo>
                <a:lnTo>
                  <a:pt x="208547" y="32084"/>
                </a:lnTo>
                <a:cubicBezTo>
                  <a:pt x="230030" y="37042"/>
                  <a:pt x="250861" y="45212"/>
                  <a:pt x="272716" y="48126"/>
                </a:cubicBezTo>
                <a:cubicBezTo>
                  <a:pt x="331261" y="55932"/>
                  <a:pt x="390477" y="57646"/>
                  <a:pt x="449179" y="64168"/>
                </a:cubicBezTo>
                <a:cubicBezTo>
                  <a:pt x="925111" y="117049"/>
                  <a:pt x="119594" y="37627"/>
                  <a:pt x="705852" y="96252"/>
                </a:cubicBezTo>
                <a:cubicBezTo>
                  <a:pt x="764623" y="102129"/>
                  <a:pt x="823641" y="105524"/>
                  <a:pt x="882316" y="112294"/>
                </a:cubicBezTo>
                <a:cubicBezTo>
                  <a:pt x="962703" y="121570"/>
                  <a:pt x="1042253" y="138327"/>
                  <a:pt x="1122947" y="144379"/>
                </a:cubicBezTo>
                <a:cubicBezTo>
                  <a:pt x="1256364" y="154385"/>
                  <a:pt x="1390423" y="152860"/>
                  <a:pt x="1524000" y="160421"/>
                </a:cubicBezTo>
                <a:cubicBezTo>
                  <a:pt x="1673868" y="168904"/>
                  <a:pt x="1823194" y="186445"/>
                  <a:pt x="1973179" y="192505"/>
                </a:cubicBezTo>
                <a:cubicBezTo>
                  <a:pt x="2352683" y="207838"/>
                  <a:pt x="2732618" y="210444"/>
                  <a:pt x="3112168" y="224589"/>
                </a:cubicBezTo>
                <a:lnTo>
                  <a:pt x="4555958" y="288757"/>
                </a:lnTo>
                <a:cubicBezTo>
                  <a:pt x="4807174" y="297926"/>
                  <a:pt x="5058676" y="296948"/>
                  <a:pt x="5309937" y="304800"/>
                </a:cubicBezTo>
                <a:lnTo>
                  <a:pt x="6096000" y="336884"/>
                </a:lnTo>
                <a:lnTo>
                  <a:pt x="8197516" y="433136"/>
                </a:lnTo>
                <a:cubicBezTo>
                  <a:pt x="8432800" y="443831"/>
                  <a:pt x="8667902" y="459870"/>
                  <a:pt x="8903368" y="465221"/>
                </a:cubicBezTo>
                <a:lnTo>
                  <a:pt x="9609221" y="481263"/>
                </a:lnTo>
                <a:lnTo>
                  <a:pt x="10860505" y="609600"/>
                </a:lnTo>
                <a:cubicBezTo>
                  <a:pt x="11036968" y="625642"/>
                  <a:pt x="11213049" y="646673"/>
                  <a:pt x="11389895" y="657726"/>
                </a:cubicBezTo>
                <a:cubicBezTo>
                  <a:pt x="11555427" y="668072"/>
                  <a:pt x="11721432" y="668421"/>
                  <a:pt x="11887200" y="673768"/>
                </a:cubicBezTo>
                <a:cubicBezTo>
                  <a:pt x="12020884" y="695157"/>
                  <a:pt x="12153696" y="722985"/>
                  <a:pt x="12288252" y="737936"/>
                </a:cubicBezTo>
                <a:cubicBezTo>
                  <a:pt x="12394678" y="749761"/>
                  <a:pt x="12502188" y="747870"/>
                  <a:pt x="12609095" y="753979"/>
                </a:cubicBezTo>
                <a:lnTo>
                  <a:pt x="12849726" y="770021"/>
                </a:lnTo>
                <a:cubicBezTo>
                  <a:pt x="12913941" y="774778"/>
                  <a:pt x="12977945" y="782390"/>
                  <a:pt x="13042231" y="786063"/>
                </a:cubicBezTo>
                <a:cubicBezTo>
                  <a:pt x="13165136" y="793086"/>
                  <a:pt x="13288121" y="799541"/>
                  <a:pt x="13411200" y="802105"/>
                </a:cubicBezTo>
                <a:lnTo>
                  <a:pt x="14582273" y="818147"/>
                </a:lnTo>
                <a:lnTo>
                  <a:pt x="15047495" y="834189"/>
                </a:lnTo>
                <a:cubicBezTo>
                  <a:pt x="15277405" y="840575"/>
                  <a:pt x="15507572" y="839186"/>
                  <a:pt x="15737305" y="850231"/>
                </a:cubicBezTo>
                <a:cubicBezTo>
                  <a:pt x="16063818" y="865929"/>
                  <a:pt x="16391222" y="876206"/>
                  <a:pt x="16715873" y="914400"/>
                </a:cubicBezTo>
                <a:cubicBezTo>
                  <a:pt x="17057833" y="954630"/>
                  <a:pt x="16897326" y="939464"/>
                  <a:pt x="17197137" y="962526"/>
                </a:cubicBezTo>
                <a:cubicBezTo>
                  <a:pt x="17266653" y="983915"/>
                  <a:pt x="17334612" y="1011244"/>
                  <a:pt x="17405684" y="1026694"/>
                </a:cubicBezTo>
                <a:cubicBezTo>
                  <a:pt x="17458198" y="1038110"/>
                  <a:pt x="17512780" y="1036070"/>
                  <a:pt x="17566105" y="1042736"/>
                </a:cubicBezTo>
                <a:cubicBezTo>
                  <a:pt x="17641144" y="1052116"/>
                  <a:pt x="17715951" y="1063322"/>
                  <a:pt x="17790695" y="1074821"/>
                </a:cubicBezTo>
                <a:cubicBezTo>
                  <a:pt x="18243232" y="1144443"/>
                  <a:pt x="17892018" y="1122740"/>
                  <a:pt x="18753221" y="1138989"/>
                </a:cubicBezTo>
                <a:lnTo>
                  <a:pt x="20598063" y="1171073"/>
                </a:lnTo>
                <a:cubicBezTo>
                  <a:pt x="20713962" y="1209706"/>
                  <a:pt x="20588341" y="1171915"/>
                  <a:pt x="20822652" y="1203157"/>
                </a:cubicBezTo>
                <a:cubicBezTo>
                  <a:pt x="20856220" y="1207633"/>
                  <a:pt x="20901955" y="1224245"/>
                  <a:pt x="20934947" y="1235242"/>
                </a:cubicBezTo>
                <a:cubicBezTo>
                  <a:pt x="20952680" y="1288441"/>
                  <a:pt x="20934079" y="1283368"/>
                  <a:pt x="20967031" y="1283368"/>
                </a:cubicBezTo>
                <a:lnTo>
                  <a:pt x="20934947" y="2005263"/>
                </a:lnTo>
                <a:lnTo>
                  <a:pt x="0" y="994610"/>
                </a:lnTo>
                <a:lnTo>
                  <a:pt x="64168" y="0"/>
                </a:lnTo>
                <a:close/>
              </a:path>
            </a:pathLst>
          </a:custGeom>
          <a:solidFill>
            <a:srgbClr val="71B0D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21A429-4622-49AA-ADC8-B67E780F0877}"/>
              </a:ext>
            </a:extLst>
          </p:cNvPr>
          <p:cNvCxnSpPr>
            <a:cxnSpLocks/>
          </p:cNvCxnSpPr>
          <p:nvPr/>
        </p:nvCxnSpPr>
        <p:spPr>
          <a:xfrm>
            <a:off x="1420037" y="9775426"/>
            <a:ext cx="767279" cy="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6737731-7257-4615-8DE4-72D23F38D55D}"/>
              </a:ext>
            </a:extLst>
          </p:cNvPr>
          <p:cNvCxnSpPr>
            <a:cxnSpLocks/>
          </p:cNvCxnSpPr>
          <p:nvPr/>
        </p:nvCxnSpPr>
        <p:spPr>
          <a:xfrm>
            <a:off x="4050057" y="9775426"/>
            <a:ext cx="767279" cy="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580FA61-6763-4B17-8DC5-984111F57EB9}"/>
              </a:ext>
            </a:extLst>
          </p:cNvPr>
          <p:cNvCxnSpPr>
            <a:cxnSpLocks/>
          </p:cNvCxnSpPr>
          <p:nvPr/>
        </p:nvCxnSpPr>
        <p:spPr>
          <a:xfrm>
            <a:off x="6304257" y="9969107"/>
            <a:ext cx="767279" cy="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657FC667-A248-4A76-B38F-84F583B4F713}"/>
              </a:ext>
            </a:extLst>
          </p:cNvPr>
          <p:cNvCxnSpPr>
            <a:cxnSpLocks/>
          </p:cNvCxnSpPr>
          <p:nvPr/>
        </p:nvCxnSpPr>
        <p:spPr>
          <a:xfrm>
            <a:off x="8486273" y="10122380"/>
            <a:ext cx="767279" cy="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14DF8FAD-D9A2-4567-9D63-E8BEDAFA125D}"/>
              </a:ext>
            </a:extLst>
          </p:cNvPr>
          <p:cNvCxnSpPr>
            <a:cxnSpLocks/>
          </p:cNvCxnSpPr>
          <p:nvPr/>
        </p:nvCxnSpPr>
        <p:spPr>
          <a:xfrm>
            <a:off x="10798569" y="10329866"/>
            <a:ext cx="767279" cy="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65D9D8A-6946-43DC-99E5-6BAB02B6A8C7}"/>
              </a:ext>
            </a:extLst>
          </p:cNvPr>
          <p:cNvCxnSpPr>
            <a:cxnSpLocks/>
          </p:cNvCxnSpPr>
          <p:nvPr/>
        </p:nvCxnSpPr>
        <p:spPr>
          <a:xfrm>
            <a:off x="13339484" y="10468981"/>
            <a:ext cx="767279" cy="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5912311-D0EF-4B66-87FD-873BF1405637}"/>
              </a:ext>
            </a:extLst>
          </p:cNvPr>
          <p:cNvCxnSpPr>
            <a:cxnSpLocks/>
          </p:cNvCxnSpPr>
          <p:nvPr/>
        </p:nvCxnSpPr>
        <p:spPr>
          <a:xfrm>
            <a:off x="16201259" y="10660442"/>
            <a:ext cx="767279" cy="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BB401AE-4B98-465D-A51F-F6D0123D45D6}"/>
              </a:ext>
            </a:extLst>
          </p:cNvPr>
          <p:cNvCxnSpPr>
            <a:cxnSpLocks/>
          </p:cNvCxnSpPr>
          <p:nvPr/>
        </p:nvCxnSpPr>
        <p:spPr>
          <a:xfrm>
            <a:off x="18997178" y="10818807"/>
            <a:ext cx="767279" cy="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5F31B96F-41CF-49B2-9B11-907D64129AC7}"/>
              </a:ext>
            </a:extLst>
          </p:cNvPr>
          <p:cNvCxnSpPr>
            <a:cxnSpLocks/>
          </p:cNvCxnSpPr>
          <p:nvPr/>
        </p:nvCxnSpPr>
        <p:spPr>
          <a:xfrm>
            <a:off x="20628241" y="10596759"/>
            <a:ext cx="767279" cy="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4" name="Flowchart: Connector 133">
            <a:extLst>
              <a:ext uri="{FF2B5EF4-FFF2-40B4-BE49-F238E27FC236}">
                <a16:creationId xmlns:a16="http://schemas.microsoft.com/office/drawing/2014/main" id="{E42534A6-5701-46AE-883A-497B79B4196D}"/>
              </a:ext>
            </a:extLst>
          </p:cNvPr>
          <p:cNvSpPr/>
          <p:nvPr/>
        </p:nvSpPr>
        <p:spPr>
          <a:xfrm>
            <a:off x="4938790" y="10815544"/>
            <a:ext cx="240631" cy="288758"/>
          </a:xfrm>
          <a:prstGeom prst="flowChartConnector">
            <a:avLst/>
          </a:prstGeom>
          <a:solidFill>
            <a:schemeClr val="bg1">
              <a:lumMod val="25000"/>
            </a:schemeClr>
          </a:solidFill>
          <a:ln w="25400" cap="flat">
            <a:solidFill>
              <a:schemeClr val="bg1">
                <a:lumMod val="2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135" name="Flowchart: Connector 134">
            <a:extLst>
              <a:ext uri="{FF2B5EF4-FFF2-40B4-BE49-F238E27FC236}">
                <a16:creationId xmlns:a16="http://schemas.microsoft.com/office/drawing/2014/main" id="{48AA0150-09A1-4FC3-B9CB-F34B904F67D2}"/>
              </a:ext>
            </a:extLst>
          </p:cNvPr>
          <p:cNvSpPr/>
          <p:nvPr/>
        </p:nvSpPr>
        <p:spPr>
          <a:xfrm>
            <a:off x="8269643" y="10749022"/>
            <a:ext cx="477951" cy="513490"/>
          </a:xfrm>
          <a:prstGeom prst="flowChartConnector">
            <a:avLst/>
          </a:prstGeom>
          <a:solidFill>
            <a:schemeClr val="bg1">
              <a:lumMod val="25000"/>
            </a:schemeClr>
          </a:solidFill>
          <a:ln w="25400" cap="flat">
            <a:solidFill>
              <a:schemeClr val="bg1">
                <a:lumMod val="2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pic>
        <p:nvPicPr>
          <p:cNvPr id="136" name="Graphic 135" descr="City">
            <a:extLst>
              <a:ext uri="{FF2B5EF4-FFF2-40B4-BE49-F238E27FC236}">
                <a16:creationId xmlns:a16="http://schemas.microsoft.com/office/drawing/2014/main" id="{99161310-DF6F-4853-B4AF-ECD65302B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04373" y="3943279"/>
            <a:ext cx="2654935" cy="2654935"/>
          </a:xfrm>
          <a:prstGeom prst="rect">
            <a:avLst/>
          </a:prstGeom>
        </p:spPr>
      </p:pic>
      <p:pic>
        <p:nvPicPr>
          <p:cNvPr id="137" name="Graphic 136" descr="City">
            <a:extLst>
              <a:ext uri="{FF2B5EF4-FFF2-40B4-BE49-F238E27FC236}">
                <a16:creationId xmlns:a16="http://schemas.microsoft.com/office/drawing/2014/main" id="{294CE6D3-1300-4EE3-8594-39F309B9E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26375" y="3444599"/>
            <a:ext cx="3287580" cy="3287580"/>
          </a:xfrm>
          <a:prstGeom prst="rect">
            <a:avLst/>
          </a:prstGeom>
        </p:spPr>
      </p:pic>
      <p:pic>
        <p:nvPicPr>
          <p:cNvPr id="138" name="Graphic 137" descr="House">
            <a:extLst>
              <a:ext uri="{FF2B5EF4-FFF2-40B4-BE49-F238E27FC236}">
                <a16:creationId xmlns:a16="http://schemas.microsoft.com/office/drawing/2014/main" id="{2D2B3160-6276-4A3D-93BA-55DB5D4B3B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3668" y="4692055"/>
            <a:ext cx="1646984" cy="1646984"/>
          </a:xfrm>
          <a:prstGeom prst="rect">
            <a:avLst/>
          </a:prstGeom>
        </p:spPr>
      </p:pic>
      <p:pic>
        <p:nvPicPr>
          <p:cNvPr id="139" name="Graphic 138" descr="House">
            <a:extLst>
              <a:ext uri="{FF2B5EF4-FFF2-40B4-BE49-F238E27FC236}">
                <a16:creationId xmlns:a16="http://schemas.microsoft.com/office/drawing/2014/main" id="{7A1AD86A-11C6-482B-A36F-61BD09ED6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68158" y="4629722"/>
            <a:ext cx="1646984" cy="1646984"/>
          </a:xfrm>
          <a:prstGeom prst="rect">
            <a:avLst/>
          </a:prstGeom>
        </p:spPr>
      </p:pic>
      <p:pic>
        <p:nvPicPr>
          <p:cNvPr id="140" name="Graphic 139" descr="House">
            <a:extLst>
              <a:ext uri="{FF2B5EF4-FFF2-40B4-BE49-F238E27FC236}">
                <a16:creationId xmlns:a16="http://schemas.microsoft.com/office/drawing/2014/main" id="{A9FEA73D-62BA-4F4F-8E7B-8E105DC6A7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32498" y="4637794"/>
            <a:ext cx="1646984" cy="1646984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60069A18-1FF0-4D22-9DCC-6A64E835B1A4}"/>
              </a:ext>
            </a:extLst>
          </p:cNvPr>
          <p:cNvSpPr txBox="1"/>
          <p:nvPr/>
        </p:nvSpPr>
        <p:spPr>
          <a:xfrm>
            <a:off x="8632852" y="7008751"/>
            <a:ext cx="7099504" cy="1693409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657225" rtl="0" fontAlgn="auto" latinLnBrk="0" hangingPunct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6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rPr>
              <a:t>How does SUDS affect sewer hydraulics? </a:t>
            </a:r>
          </a:p>
        </p:txBody>
      </p:sp>
    </p:spTree>
    <p:extLst>
      <p:ext uri="{BB962C8B-B14F-4D97-AF65-F5344CB8AC3E}">
        <p14:creationId xmlns:p14="http://schemas.microsoft.com/office/powerpoint/2010/main" val="19731130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66667E-6 L 0.07728 0.0119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1" y="5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3323E-17 L 0.08405 0.0054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9" y="3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6 0.00683 L 0.07891 0.0059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7728 0.0119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1" y="5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75E-6 -1.85185E-7 L 0.07728 0.01192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1" y="5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7 -4.62963E-6 L 0.07728 0.0119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1" y="5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59259E-6 L 0.07728 0.0119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1" y="59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3.14815E-6 L 0.08405 0.0054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9" y="2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6 0.00683 L 0.07891 0.0059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555 L 0.07819 0.0063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1" y="59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5 -0.00394 L 0.07812 0.00798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1" y="59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 -0.00671 L 0.07618 0.00521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1" y="59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05756 0.0106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5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2963E-6 L 0.05755 0.0106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53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167E-7 2.77778E-6 L 0.05755 0.0016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66667E-6 L 0.05755 0.0106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53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5755 0.0016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66667E-6 L 0.0552 -0.0009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4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917E-6 -3.7037E-6 L 0.05756 0.0106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5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5755 0.0106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53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75E-7 3.88889E-6 L 0.05755 0.0106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53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9 0.00683 L 0.00189 0.00683 C 0.00436 0.00729 0.00697 0.00672 0.00938 0.00822 C 0.01087 0.00903 0.01179 0.01181 0.01309 0.01354 C 0.01432 0.01493 0.01543 0.01667 0.01686 0.01748 C 0.01875 0.01852 0.02084 0.01841 0.02285 0.01887 C 0.02487 0.01655 0.0265 0.01262 0.02884 0.01216 C 0.03509 0.01088 0.03698 0.01655 0.03932 0.02419 C 0.03972 0.02535 0.03985 0.02685 0.04011 0.02813 C 0.04544 0.02709 0.04772 0.02917 0.05059 0.02014 C 0.05091 0.01933 0.05013 0.01841 0.04987 0.01748 L 0.03112 0.01354 L 0.0071 0.00556 C 0.01087 0.00857 0.01452 0.01204 0.01836 0.01482 C 0.02324 0.01841 0.02442 0.01852 0.02884 0.02014 C 0.0377 0.02801 0.0336 0.02593 0.04082 0.02813 C 0.04557 0.02639 0.05046 0.02523 0.05508 0.0228 C 0.05723 0.02165 0.05905 0.01898 0.06113 0.01748 C 0.06498 0.0147 0.06758 0.01447 0.07162 0.01354 C 0.09571 0.01725 0.08809 0.00579 0.08809 0.02547 C 0.08809 0.02778 0.08861 0.02986 0.08887 0.03218 C 0.08932 0.03079 0.08959 0.02905 0.09037 0.02813 C 0.09147 0.02674 0.09291 0.02651 0.09408 0.02547 C 0.09616 0.02384 0.09811 0.02188 0.10013 0.02014 C 0.10508 0.0206 0.11009 0.02072 0.11511 0.02153 C 0.11589 0.02165 0.1166 0.02234 0.11732 0.0228 C 0.11862 0.02361 0.11986 0.02454 0.1211 0.02547 L 0.13913 0.02952 L 0.13685 0.02813 " pathEditMode="relative" ptsTypes="AAAAAAAAAAAAAAAAAAAAAAAAAAAAA">
                                      <p:cBhvr>
                                        <p:cTn id="48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083E-6 5.55556E-7 L 1.77083E-6 0.00012 C 0.02018 -0.01482 0.04446 -0.03727 0.06764 -0.03854 C 0.07272 -0.03877 0.07715 -0.03252 0.0819 -0.02951 C 0.08346 -0.02697 0.08515 -0.02465 0.08646 -0.02188 C 0.08841 -0.01771 0.08997 -0.01331 0.09173 -0.00891 C 0.09375 -0.00394 0.09446 -0.00035 0.09922 0.00127 L 0.10299 0.00255 C 0.10722 -0.00104 0.11347 -0.00776 0.11881 -0.00891 C 0.12252 -0.00984 0.12637 -0.00984 0.13008 -0.0103 C 0.13405 -0.00694 0.13913 -0.0037 0.14212 0.00255 C 0.14297 0.00428 0.14245 0.00775 0.14362 0.00903 C 0.14713 0.0125 0.16621 0.01285 0.16621 0.01296 C 0.16875 0.01366 0.17116 0.01539 0.17376 0.01539 C 0.18066 0.01539 0.18301 0.00741 0.1888 0.00127 C 0.19043 -0.00046 0.19232 -0.00127 0.19407 -0.00255 C 0.19557 -0.00174 0.19726 -0.00162 0.19857 5.55556E-7 L 0.20156 0.00393 L 0.26849 0.00764 L 0.40547 0.01285 L 0.41146 0.04109 L 0.4679 0.03854 L 0.47916 0.0206 L 0.55286 0.05139 L 0.60482 0.05532 L 0.61608 0.03345 L 0.6597 0.0463 L 0.73795 0.06551 L 0.77487 0.05903 L 0.81022 0.04757 L 0.814 0.05648 L 0.8237 0.07187 L 0.82982 0.0772 " pathEditMode="relative" rAng="0" ptsTypes="AAAAAAAAAAAAAAAAAAAAAAAAAAAAAAAAA">
                                      <p:cBhvr>
                                        <p:cTn id="50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1" y="193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75E-6 0 L -2.1875E-6 0.00012 C 0.01354 0.00475 0.00821 0.00347 0.01556 0.00509 C 0.01686 0.00567 0.01797 0.00637 0.01927 0.00694 C 0.02051 0.00752 0.02188 0.00775 0.02305 0.00822 C 0.02533 0.00949 0.02741 0.01088 0.02969 0.01215 C 0.03301 0.01389 0.03744 0.01586 0.04089 0.01725 C 0.04258 0.01794 0.04427 0.01863 0.0461 0.01921 C 0.04779 0.01968 0.04961 0.02002 0.05124 0.02049 C 0.05449 0.02025 0.05781 0.02025 0.06094 0.01979 C 0.0625 0.01968 0.06387 0.01863 0.06543 0.01852 C 0.07012 0.0184 0.07487 0.01898 0.07956 0.01921 C 0.08581 0.02361 0.08086 0.0206 0.08548 0.02234 C 0.08653 0.0228 0.08744 0.0235 0.08848 0.02373 C 0.08998 0.02396 0.09147 0.02373 0.09304 0.02373 L 0.09304 0.02384 " pathEditMode="relative" rAng="0" ptsTypes="AAAAAAAAAAAAAAAA">
                                      <p:cBhvr>
                                        <p:cTn id="5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2963E-6 L 1.04167E-6 -0.00012 C 0.01269 -0.00035 0.02617 1.2963E-6 0.03854 -0.00104 C 0.04629 -0.00162 0.05098 -0.00359 0.05768 -0.00486 C 0.06406 -0.00579 0.06979 -0.00706 0.07715 -0.00764 C 0.08691 -0.00833 0.09766 -0.00833 0.10807 -0.00857 C 0.11842 -0.00695 0.12682 -0.00417 0.13893 -0.00382 C 0.17116 -0.00289 0.18086 -0.00695 0.19297 -0.01239 C 0.19499 -0.0132 0.19564 -0.01435 0.197 -0.01528 C 0.22454 -0.01447 0.23626 -0.01597 0.25104 -0.00949 C 0.25273 -0.00891 0.2487 -0.00833 0.24733 -0.00764 L 0.15065 -0.00486 L 0.02682 0.00092 C 0.04629 -0.00127 0.0651 -0.0037 0.08489 -0.00579 C 0.11009 -0.00833 0.11608 -0.00833 0.13893 -0.00949 C 0.18457 -0.01516 0.16341 -0.01366 0.20072 -0.01528 C 0.22519 -0.01401 0.25039 -0.0132 0.27422 -0.01146 C 0.28529 -0.01065 0.29466 -0.00868 0.3054 -0.00764 C 0.32519 -0.00567 0.33861 -0.00544 0.35944 -0.00486 C 0.48366 -0.00752 0.4444 0.00069 0.4444 -0.01331 C 0.4444 -0.01493 0.44707 -0.01644 0.44837 -0.01806 C 0.45072 -0.01713 0.45208 -0.01586 0.45612 -0.01528 C 0.46185 -0.01424 0.4692 -0.01412 0.47526 -0.01331 C 0.486 -0.01215 0.49603 -0.01077 0.50644 -0.00949 C 0.53197 -0.00984 0.55781 -0.00995 0.58366 -0.01053 C 0.58769 -0.01065 0.59141 -0.01111 0.59505 -0.01146 C 0.60176 -0.01204 0.60814 -0.01262 0.61452 -0.01331 L 0.70755 -0.0162 L 0.69577 -0.01528 " pathEditMode="relative" rAng="0" ptsTypes="AAAAAAAAAAAAAAAAAAAAAAAAAAAAA">
                                      <p:cBhvr>
                                        <p:cTn id="88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78" y="-85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66667E-6 L 3.95833E-6 0.00011 C 0.07773 0.00405 0.04707 0.00301 0.08932 0.0044 C 0.09681 0.00486 0.10312 0.00544 0.11061 0.00602 C 0.11777 0.00648 0.12558 0.00671 0.13235 0.00706 C 0.14537 0.0081 0.15735 0.00937 0.1705 0.01042 C 0.18958 0.01192 0.21497 0.01366 0.23476 0.01481 C 0.24453 0.01539 0.25429 0.01597 0.26477 0.01643 C 0.27441 0.0169 0.28489 0.01724 0.29427 0.01759 C 0.31295 0.01736 0.33203 0.01736 0.35 0.01701 C 0.35898 0.0169 0.36679 0.01597 0.37578 0.01597 C 0.40273 0.01574 0.43007 0.01632 0.45696 0.01643 C 0.49283 0.02037 0.46445 0.01771 0.49101 0.01921 C 0.49694 0.01967 0.50221 0.02025 0.5082 0.02037 C 0.51679 0.0206 0.52539 0.02037 0.53437 0.02037 L 0.53437 0.02048 " pathEditMode="relative" rAng="0" ptsTypes="AAAAAAAAAAAAAAAA">
                                      <p:cBhvr>
                                        <p:cTn id="90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8" grpId="0" animBg="1"/>
      <p:bldP spid="89" grpId="0" animBg="1"/>
      <p:bldP spid="103" grpId="0" animBg="1"/>
      <p:bldP spid="134" grpId="0" animBg="1"/>
      <p:bldP spid="135" grpId="0" animBg="1"/>
      <p:bldP spid="1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514870" y="1603375"/>
            <a:ext cx="18296520" cy="1579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200"/>
            </a:lvl1pPr>
          </a:lstStyle>
          <a:p>
            <a:r>
              <a:rPr lang="en-GB" sz="6000" cap="none"/>
              <a:t>Methodology 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4294967295"/>
          </p:nvPr>
        </p:nvSpPr>
        <p:spPr>
          <a:xfrm>
            <a:off x="22194645" y="12659517"/>
            <a:ext cx="323540" cy="5619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2500"/>
              </a:spcBef>
              <a:defRPr sz="2900" b="1" cap="all">
                <a:solidFill>
                  <a:srgbClr val="2121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064E2-4C80-40B6-90CB-64E2A7F33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65" y="5515986"/>
            <a:ext cx="4277603" cy="1372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00FA4-25C3-4EBB-99A0-C60D2455A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870" y="1947545"/>
            <a:ext cx="7727643" cy="3365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D605E-6CA9-4592-A3DA-D1154F7E4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47" y="8487407"/>
            <a:ext cx="5997546" cy="4000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737D08-5C2F-4F00-B2CF-7C1BCA0560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07" y="6322131"/>
            <a:ext cx="3296634" cy="1854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C6A1DE-5F3A-412C-B516-3A800F7AFC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874" y="9478372"/>
            <a:ext cx="3218183" cy="214336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2426170F-42D9-42E5-AC5E-4EDDE56BAAEF}"/>
              </a:ext>
            </a:extLst>
          </p:cNvPr>
          <p:cNvSpPr/>
          <p:nvPr/>
        </p:nvSpPr>
        <p:spPr>
          <a:xfrm>
            <a:off x="11865293" y="10373233"/>
            <a:ext cx="1187115" cy="353638"/>
          </a:xfrm>
          <a:prstGeom prst="rightArrow">
            <a:avLst/>
          </a:prstGeom>
          <a:solidFill>
            <a:srgbClr val="83878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AB4CA0-1A4B-4F12-8330-673C29006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665" y="7249309"/>
            <a:ext cx="3429465" cy="10098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43EF01-61B6-44CD-80B3-B32634A79F8E}"/>
              </a:ext>
            </a:extLst>
          </p:cNvPr>
          <p:cNvSpPr txBox="1"/>
          <p:nvPr/>
        </p:nvSpPr>
        <p:spPr>
          <a:xfrm rot="16200000">
            <a:off x="19447326" y="6818965"/>
            <a:ext cx="8235550" cy="616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657225" rtl="0" fontAlgn="auto" latinLnBrk="0" hangingPunct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5BB14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rPr>
              <a:t>All images from:  </a:t>
            </a: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5BB14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  <a:hlinkClick r:id="rId9"/>
              </a:rPr>
              <a:t>https://co-udlabs.eu/access/research-facilities/block/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5BB140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E91DF2D2-CF84-4CB5-A778-C8BDBA001F34}"/>
              </a:ext>
            </a:extLst>
          </p:cNvPr>
          <p:cNvSpPr/>
          <p:nvPr/>
        </p:nvSpPr>
        <p:spPr>
          <a:xfrm>
            <a:off x="11051932" y="8022237"/>
            <a:ext cx="616192" cy="814500"/>
          </a:xfrm>
          <a:prstGeom prst="downArrow">
            <a:avLst/>
          </a:prstGeom>
          <a:solidFill>
            <a:srgbClr val="83878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1D1D9AE8-1B12-41FB-827A-A2C06AF33984}"/>
              </a:ext>
            </a:extLst>
          </p:cNvPr>
          <p:cNvSpPr/>
          <p:nvPr/>
        </p:nvSpPr>
        <p:spPr>
          <a:xfrm>
            <a:off x="10931616" y="5352172"/>
            <a:ext cx="616192" cy="814500"/>
          </a:xfrm>
          <a:prstGeom prst="downArrow">
            <a:avLst/>
          </a:prstGeom>
          <a:solidFill>
            <a:srgbClr val="838787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>
              <a:ln>
                <a:noFill/>
              </a:ln>
              <a:solidFill>
                <a:srgbClr val="222222"/>
              </a:solidFill>
              <a:effectLst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F995F6-DA7D-467E-9ADC-49128FB57C3F}"/>
              </a:ext>
            </a:extLst>
          </p:cNvPr>
          <p:cNvGrpSpPr/>
          <p:nvPr/>
        </p:nvGrpSpPr>
        <p:grpSpPr>
          <a:xfrm>
            <a:off x="17049478" y="7827240"/>
            <a:ext cx="5144459" cy="3998034"/>
            <a:chOff x="15709352" y="4623734"/>
            <a:chExt cx="7260347" cy="717287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9220641-A4CD-4189-B31F-D2A62546B6A8}"/>
                </a:ext>
              </a:extLst>
            </p:cNvPr>
            <p:cNvCxnSpPr/>
            <p:nvPr/>
          </p:nvCxnSpPr>
          <p:spPr>
            <a:xfrm>
              <a:off x="17550063" y="4876800"/>
              <a:ext cx="0" cy="5967663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CDD739-EDA3-4A4F-B68E-F1EC38E9EE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34119" y="10550052"/>
              <a:ext cx="5554542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CA7496E-E9A5-489E-A3CD-71D6F8FC0B7D}"/>
                </a:ext>
              </a:extLst>
            </p:cNvPr>
            <p:cNvSpPr txBox="1"/>
            <p:nvPr/>
          </p:nvSpPr>
          <p:spPr>
            <a:xfrm>
              <a:off x="20483745" y="9857415"/>
              <a:ext cx="2485954" cy="1939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ctr" defTabSz="657225" rtl="0" fontAlgn="auto" latinLnBrk="0" hangingPunct="0">
                <a:lnSpc>
                  <a:spcPct val="7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Q</a:t>
              </a:r>
              <a:r>
                <a:rPr kumimoji="0" lang="en-GB" sz="2400" b="1" i="0" u="none" strike="noStrike" cap="none" spc="0" normalizeH="0" baseline="-2500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w</a:t>
              </a:r>
              <a:r>
                <a:rPr kumimoji="0" lang="en-GB" sz="2400" b="1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/v</a:t>
              </a:r>
              <a:r>
                <a:rPr kumimoji="0" lang="en-GB" sz="2400" b="1" i="0" u="none" strike="noStrike" cap="none" spc="0" normalizeH="0" baseline="-2500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w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089861-82FD-4C1C-AE4E-7CB61534C802}"/>
                </a:ext>
              </a:extLst>
            </p:cNvPr>
            <p:cNvSpPr txBox="1"/>
            <p:nvPr/>
          </p:nvSpPr>
          <p:spPr>
            <a:xfrm rot="16200000">
              <a:off x="15686231" y="4646855"/>
              <a:ext cx="1708870" cy="1662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ctr" defTabSz="657225" rtl="0" fontAlgn="auto" latinLnBrk="0" hangingPunct="0">
                <a:lnSpc>
                  <a:spcPct val="7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1" i="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d</a:t>
              </a:r>
              <a:r>
                <a:rPr kumimoji="0" lang="en-GB" sz="2400" b="1" i="0" u="none" strike="noStrike" cap="none" spc="0" normalizeH="0" baseline="-2500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Arial Narrow"/>
                  <a:ea typeface="Arial Narrow"/>
                  <a:cs typeface="Arial Narrow"/>
                  <a:sym typeface="Arial Narrow"/>
                </a:rPr>
                <a:t>s</a:t>
              </a:r>
            </a:p>
          </p:txBody>
        </p:sp>
        <p:sp>
          <p:nvSpPr>
            <p:cNvPr id="41" name="Multiplication Sign 40">
              <a:extLst>
                <a:ext uri="{FF2B5EF4-FFF2-40B4-BE49-F238E27FC236}">
                  <a16:creationId xmlns:a16="http://schemas.microsoft.com/office/drawing/2014/main" id="{5C75E937-BBB4-493D-B476-FFDD0E5F1D4D}"/>
                </a:ext>
              </a:extLst>
            </p:cNvPr>
            <p:cNvSpPr/>
            <p:nvPr/>
          </p:nvSpPr>
          <p:spPr>
            <a:xfrm>
              <a:off x="18856520" y="5574928"/>
              <a:ext cx="160419" cy="269057"/>
            </a:xfrm>
            <a:prstGeom prst="mathMultiply">
              <a:avLst/>
            </a:prstGeom>
            <a:solidFill>
              <a:srgbClr val="838787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l" defTabSz="821530" rtl="0" fontAlgn="auto" latinLnBrk="0" hangingPunct="0">
                <a:lnSpc>
                  <a:spcPct val="100000"/>
                </a:lnSpc>
                <a:spcBef>
                  <a:spcPts val="3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Noto Serif"/>
                <a:ea typeface="Noto Serif"/>
                <a:cs typeface="Noto Serif"/>
                <a:sym typeface="Noto Serif"/>
              </a:endParaRPr>
            </a:p>
          </p:txBody>
        </p:sp>
        <p:sp>
          <p:nvSpPr>
            <p:cNvPr id="45" name="Multiplication Sign 44">
              <a:extLst>
                <a:ext uri="{FF2B5EF4-FFF2-40B4-BE49-F238E27FC236}">
                  <a16:creationId xmlns:a16="http://schemas.microsoft.com/office/drawing/2014/main" id="{1C6AF48A-236B-48C0-A4CF-2E446111D2CC}"/>
                </a:ext>
              </a:extLst>
            </p:cNvPr>
            <p:cNvSpPr/>
            <p:nvPr/>
          </p:nvSpPr>
          <p:spPr>
            <a:xfrm>
              <a:off x="18714788" y="7141854"/>
              <a:ext cx="160419" cy="269057"/>
            </a:xfrm>
            <a:prstGeom prst="mathMultiply">
              <a:avLst/>
            </a:prstGeom>
            <a:solidFill>
              <a:srgbClr val="838787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l" defTabSz="821530" rtl="0" fontAlgn="auto" latinLnBrk="0" hangingPunct="0">
                <a:lnSpc>
                  <a:spcPct val="100000"/>
                </a:lnSpc>
                <a:spcBef>
                  <a:spcPts val="3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Noto Serif"/>
                <a:ea typeface="Noto Serif"/>
                <a:cs typeface="Noto Serif"/>
                <a:sym typeface="Noto Serif"/>
              </a:endParaRPr>
            </a:p>
          </p:txBody>
        </p:sp>
        <p:sp>
          <p:nvSpPr>
            <p:cNvPr id="46" name="Multiplication Sign 45">
              <a:extLst>
                <a:ext uri="{FF2B5EF4-FFF2-40B4-BE49-F238E27FC236}">
                  <a16:creationId xmlns:a16="http://schemas.microsoft.com/office/drawing/2014/main" id="{7EDB0E33-5C28-4171-92B7-A62AF64246C1}"/>
                </a:ext>
              </a:extLst>
            </p:cNvPr>
            <p:cNvSpPr/>
            <p:nvPr/>
          </p:nvSpPr>
          <p:spPr>
            <a:xfrm>
              <a:off x="19905234" y="6952394"/>
              <a:ext cx="160419" cy="269057"/>
            </a:xfrm>
            <a:prstGeom prst="mathMultiply">
              <a:avLst/>
            </a:prstGeom>
            <a:solidFill>
              <a:srgbClr val="838787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l" defTabSz="821530" rtl="0" fontAlgn="auto" latinLnBrk="0" hangingPunct="0">
                <a:lnSpc>
                  <a:spcPct val="100000"/>
                </a:lnSpc>
                <a:spcBef>
                  <a:spcPts val="3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Noto Serif"/>
                <a:ea typeface="Noto Serif"/>
                <a:cs typeface="Noto Serif"/>
                <a:sym typeface="Noto Serif"/>
              </a:endParaRPr>
            </a:p>
          </p:txBody>
        </p:sp>
        <p:sp>
          <p:nvSpPr>
            <p:cNvPr id="47" name="Multiplication Sign 46">
              <a:extLst>
                <a:ext uri="{FF2B5EF4-FFF2-40B4-BE49-F238E27FC236}">
                  <a16:creationId xmlns:a16="http://schemas.microsoft.com/office/drawing/2014/main" id="{A6C5DF21-F823-4072-AA64-090909183ABD}"/>
                </a:ext>
              </a:extLst>
            </p:cNvPr>
            <p:cNvSpPr/>
            <p:nvPr/>
          </p:nvSpPr>
          <p:spPr>
            <a:xfrm>
              <a:off x="19739811" y="7315200"/>
              <a:ext cx="160419" cy="269057"/>
            </a:xfrm>
            <a:prstGeom prst="mathMultiply">
              <a:avLst/>
            </a:prstGeom>
            <a:solidFill>
              <a:srgbClr val="838787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l" defTabSz="821530" rtl="0" fontAlgn="auto" latinLnBrk="0" hangingPunct="0">
                <a:lnSpc>
                  <a:spcPct val="100000"/>
                </a:lnSpc>
                <a:spcBef>
                  <a:spcPts val="3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Noto Serif"/>
                <a:ea typeface="Noto Serif"/>
                <a:cs typeface="Noto Serif"/>
                <a:sym typeface="Noto Serif"/>
              </a:endParaRPr>
            </a:p>
          </p:txBody>
        </p:sp>
        <p:sp>
          <p:nvSpPr>
            <p:cNvPr id="48" name="Multiplication Sign 47">
              <a:extLst>
                <a:ext uri="{FF2B5EF4-FFF2-40B4-BE49-F238E27FC236}">
                  <a16:creationId xmlns:a16="http://schemas.microsoft.com/office/drawing/2014/main" id="{1EC137FB-2055-4AC2-B78D-B6B8B6357230}"/>
                </a:ext>
              </a:extLst>
            </p:cNvPr>
            <p:cNvSpPr/>
            <p:nvPr/>
          </p:nvSpPr>
          <p:spPr>
            <a:xfrm>
              <a:off x="19662933" y="8032506"/>
              <a:ext cx="160419" cy="269057"/>
            </a:xfrm>
            <a:prstGeom prst="mathMultiply">
              <a:avLst/>
            </a:prstGeom>
            <a:solidFill>
              <a:srgbClr val="838787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l" defTabSz="821530" rtl="0" fontAlgn="auto" latinLnBrk="0" hangingPunct="0">
                <a:lnSpc>
                  <a:spcPct val="100000"/>
                </a:lnSpc>
                <a:spcBef>
                  <a:spcPts val="3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Noto Serif"/>
                <a:ea typeface="Noto Serif"/>
                <a:cs typeface="Noto Serif"/>
                <a:sym typeface="Noto Serif"/>
              </a:endParaRPr>
            </a:p>
          </p:txBody>
        </p:sp>
        <p:sp>
          <p:nvSpPr>
            <p:cNvPr id="49" name="Multiplication Sign 48">
              <a:extLst>
                <a:ext uri="{FF2B5EF4-FFF2-40B4-BE49-F238E27FC236}">
                  <a16:creationId xmlns:a16="http://schemas.microsoft.com/office/drawing/2014/main" id="{3FD6C396-A098-4C0E-B1EE-BB3814AC77A2}"/>
                </a:ext>
              </a:extLst>
            </p:cNvPr>
            <p:cNvSpPr/>
            <p:nvPr/>
          </p:nvSpPr>
          <p:spPr>
            <a:xfrm>
              <a:off x="20323325" y="8095964"/>
              <a:ext cx="160419" cy="269057"/>
            </a:xfrm>
            <a:prstGeom prst="mathMultiply">
              <a:avLst/>
            </a:prstGeom>
            <a:solidFill>
              <a:srgbClr val="838787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l" defTabSz="821530" rtl="0" fontAlgn="auto" latinLnBrk="0" hangingPunct="0">
                <a:lnSpc>
                  <a:spcPct val="100000"/>
                </a:lnSpc>
                <a:spcBef>
                  <a:spcPts val="3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Noto Serif"/>
                <a:ea typeface="Noto Serif"/>
                <a:cs typeface="Noto Serif"/>
                <a:sym typeface="Noto Serif"/>
              </a:endParaRPr>
            </a:p>
          </p:txBody>
        </p:sp>
        <p:sp>
          <p:nvSpPr>
            <p:cNvPr id="50" name="Multiplication Sign 49">
              <a:extLst>
                <a:ext uri="{FF2B5EF4-FFF2-40B4-BE49-F238E27FC236}">
                  <a16:creationId xmlns:a16="http://schemas.microsoft.com/office/drawing/2014/main" id="{9AAC8CAF-811A-4A8C-BAB4-A668B4CE5482}"/>
                </a:ext>
              </a:extLst>
            </p:cNvPr>
            <p:cNvSpPr/>
            <p:nvPr/>
          </p:nvSpPr>
          <p:spPr>
            <a:xfrm>
              <a:off x="20839339" y="7771754"/>
              <a:ext cx="160419" cy="269057"/>
            </a:xfrm>
            <a:prstGeom prst="mathMultiply">
              <a:avLst/>
            </a:prstGeom>
            <a:solidFill>
              <a:srgbClr val="838787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l" defTabSz="821530" rtl="0" fontAlgn="auto" latinLnBrk="0" hangingPunct="0">
                <a:lnSpc>
                  <a:spcPct val="100000"/>
                </a:lnSpc>
                <a:spcBef>
                  <a:spcPts val="3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Noto Serif"/>
                <a:ea typeface="Noto Serif"/>
                <a:cs typeface="Noto Serif"/>
                <a:sym typeface="Noto Serif"/>
              </a:endParaRPr>
            </a:p>
          </p:txBody>
        </p:sp>
        <p:sp>
          <p:nvSpPr>
            <p:cNvPr id="51" name="Multiplication Sign 50">
              <a:extLst>
                <a:ext uri="{FF2B5EF4-FFF2-40B4-BE49-F238E27FC236}">
                  <a16:creationId xmlns:a16="http://schemas.microsoft.com/office/drawing/2014/main" id="{B42DEE82-F9B6-4357-A087-239826B9CC7D}"/>
                </a:ext>
              </a:extLst>
            </p:cNvPr>
            <p:cNvSpPr/>
            <p:nvPr/>
          </p:nvSpPr>
          <p:spPr>
            <a:xfrm>
              <a:off x="21859354" y="9616289"/>
              <a:ext cx="160419" cy="269057"/>
            </a:xfrm>
            <a:prstGeom prst="mathMultiply">
              <a:avLst/>
            </a:prstGeom>
            <a:solidFill>
              <a:srgbClr val="838787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6" tIns="71436" rIns="71436" bIns="71436" numCol="1" spcCol="38100" rtlCol="0" anchor="ctr">
              <a:spAutoFit/>
            </a:bodyPr>
            <a:lstStyle/>
            <a:p>
              <a:pPr marL="0" marR="0" indent="0" algn="l" defTabSz="821530" rtl="0" fontAlgn="auto" latinLnBrk="0" hangingPunct="0">
                <a:lnSpc>
                  <a:spcPct val="100000"/>
                </a:lnSpc>
                <a:spcBef>
                  <a:spcPts val="3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Noto Serif"/>
                <a:ea typeface="Noto Serif"/>
                <a:cs typeface="Noto Serif"/>
                <a:sym typeface="Noto Serif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F4EC213-20F6-4CDA-8B22-B18B7DC20E7A}"/>
                  </a:ext>
                </a:extLst>
              </p14:cNvPr>
              <p14:cNvContentPartPr/>
              <p14:nvPr/>
            </p14:nvContentPartPr>
            <p14:xfrm>
              <a:off x="16725907" y="6308130"/>
              <a:ext cx="360" cy="3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F4EC213-20F6-4CDA-8B22-B18B7DC20E7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17267" y="62991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E5725B3-0849-42B3-A57D-9DBA85F284BB}"/>
                  </a:ext>
                </a:extLst>
              </p14:cNvPr>
              <p14:cNvContentPartPr/>
              <p14:nvPr/>
            </p14:nvContentPartPr>
            <p14:xfrm>
              <a:off x="17196922" y="6480613"/>
              <a:ext cx="360" cy="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E5725B3-0849-42B3-A57D-9DBA85F284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187922" y="647197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943D7AF3-4561-4057-8E46-08EBD9DB8681}"/>
              </a:ext>
            </a:extLst>
          </p:cNvPr>
          <p:cNvGrpSpPr/>
          <p:nvPr/>
        </p:nvGrpSpPr>
        <p:grpSpPr>
          <a:xfrm>
            <a:off x="17196922" y="3588632"/>
            <a:ext cx="4997014" cy="3670572"/>
            <a:chOff x="18397204" y="3588632"/>
            <a:chExt cx="3796732" cy="318551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A5B8486-9E12-4FD7-BDBF-B3409C1C6570}"/>
                </a:ext>
              </a:extLst>
            </p:cNvPr>
            <p:cNvGrpSpPr/>
            <p:nvPr/>
          </p:nvGrpSpPr>
          <p:grpSpPr>
            <a:xfrm>
              <a:off x="18397204" y="3588632"/>
              <a:ext cx="3796732" cy="3185519"/>
              <a:chOff x="15929414" y="4623729"/>
              <a:chExt cx="7040285" cy="691929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7CDC907-AE98-4038-9A9B-BE8844C9C7FF}"/>
                  </a:ext>
                </a:extLst>
              </p:cNvPr>
              <p:cNvCxnSpPr/>
              <p:nvPr/>
            </p:nvCxnSpPr>
            <p:spPr>
              <a:xfrm>
                <a:off x="17550063" y="4876800"/>
                <a:ext cx="0" cy="5967663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BC399AC-FFF0-4810-9BE1-4F653DF45C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034119" y="10550052"/>
                <a:ext cx="5554542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D839CAF-44D5-4D00-8151-EB5EEB87831D}"/>
                  </a:ext>
                </a:extLst>
              </p:cNvPr>
              <p:cNvSpPr txBox="1"/>
              <p:nvPr/>
            </p:nvSpPr>
            <p:spPr>
              <a:xfrm>
                <a:off x="20483745" y="10110997"/>
                <a:ext cx="2485954" cy="14320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6" tIns="71436" rIns="71436" bIns="71436" numCol="1" spcCol="38100" rtlCol="0" anchor="ctr">
                <a:spAutoFit/>
              </a:bodyPr>
              <a:lstStyle/>
              <a:p>
                <a:pPr marL="0" marR="0" indent="0" algn="ctr" defTabSz="657225" rtl="0" fontAlgn="auto" latinLnBrk="0" hangingPunct="0">
                  <a:lnSpc>
                    <a:spcPct val="7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400" b="1" i="0" u="none" strike="noStrike" cap="none" spc="0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Arial Narrow"/>
                    <a:ea typeface="Arial Narrow"/>
                    <a:cs typeface="Arial Narrow"/>
                    <a:sym typeface="Arial Narrow"/>
                  </a:rPr>
                  <a:t>t</a:t>
                </a:r>
                <a:endParaRPr kumimoji="0" lang="en-GB" sz="2400" b="1" i="0" u="none" strike="noStrike" cap="none" spc="0" normalizeH="0" baseline="-2500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42C1301-B9BB-4874-8940-4C0B37702F41}"/>
                  </a:ext>
                </a:extLst>
              </p:cNvPr>
              <p:cNvSpPr txBox="1"/>
              <p:nvPr/>
            </p:nvSpPr>
            <p:spPr>
              <a:xfrm rot="16200000">
                <a:off x="15472680" y="5080463"/>
                <a:ext cx="2135972" cy="12225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6" tIns="71436" rIns="71436" bIns="71436" numCol="1" spcCol="38100" rtlCol="0" anchor="ctr">
                <a:spAutoFit/>
              </a:bodyPr>
              <a:lstStyle/>
              <a:p>
                <a:pPr marL="0" marR="0" indent="0" algn="ctr" defTabSz="657225" rtl="0" fontAlgn="auto" latinLnBrk="0" hangingPunct="0">
                  <a:lnSpc>
                    <a:spcPct val="7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400" b="1" i="0" u="none" strike="noStrike" cap="none" spc="0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Arial Narrow"/>
                    <a:ea typeface="Arial Narrow"/>
                    <a:cs typeface="Arial Narrow"/>
                    <a:sym typeface="Arial Narrow"/>
                  </a:rPr>
                  <a:t>Q</a:t>
                </a:r>
                <a:r>
                  <a:rPr kumimoji="0" lang="en-GB" sz="2400" b="1" i="0" u="none" strike="noStrike" cap="none" spc="0" normalizeH="0" baseline="-25000" dirty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Arial Narrow"/>
                    <a:ea typeface="Arial Narrow"/>
                    <a:cs typeface="Arial Narrow"/>
                    <a:sym typeface="Arial Narrow"/>
                  </a:rPr>
                  <a:t>w</a:t>
                </a:r>
                <a:r>
                  <a:rPr kumimoji="0" lang="en-GB" sz="2400" b="1" i="0" u="none" strike="noStrike" cap="none" spc="0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Arial Narrow"/>
                    <a:ea typeface="Arial Narrow"/>
                    <a:cs typeface="Arial Narrow"/>
                    <a:sym typeface="Arial Narrow"/>
                  </a:rPr>
                  <a:t>/v</a:t>
                </a:r>
                <a:r>
                  <a:rPr kumimoji="0" lang="en-GB" sz="2400" b="1" i="0" u="none" strike="noStrike" cap="none" spc="0" normalizeH="0" baseline="-25000" dirty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Arial Narrow"/>
                    <a:ea typeface="Arial Narrow"/>
                    <a:cs typeface="Arial Narrow"/>
                    <a:sym typeface="Arial Narrow"/>
                  </a:rPr>
                  <a:t>w</a:t>
                </a:r>
              </a:p>
            </p:txBody>
          </p:sp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3285ECD-DE15-4771-B076-3D8ECCF62061}"/>
                    </a:ext>
                  </a:extLst>
                </p14:cNvPr>
                <p14:cNvContentPartPr/>
                <p14:nvPr/>
              </p14:nvContentPartPr>
              <p14:xfrm>
                <a:off x="19250173" y="4924744"/>
                <a:ext cx="2576880" cy="1125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3285ECD-DE15-4771-B076-3D8ECCF620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243608" y="4916933"/>
                  <a:ext cx="2590283" cy="1141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EBDBAE-5025-4A77-96EF-6F8DB90B550D}"/>
                    </a:ext>
                  </a:extLst>
                </p14:cNvPr>
                <p14:cNvContentPartPr/>
                <p14:nvPr/>
              </p14:nvContentPartPr>
              <p14:xfrm>
                <a:off x="19218710" y="5313296"/>
                <a:ext cx="2836440" cy="773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EBDBAE-5025-4A77-96EF-6F8DB90B550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212145" y="5305485"/>
                  <a:ext cx="2849843" cy="788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C2FE740-5252-4596-9AE0-402DDB4B4B78}"/>
                    </a:ext>
                  </a:extLst>
                </p14:cNvPr>
                <p14:cNvContentPartPr/>
                <p14:nvPr/>
              </p14:nvContentPartPr>
              <p14:xfrm>
                <a:off x="19843282" y="5736133"/>
                <a:ext cx="360" cy="6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C2FE740-5252-4596-9AE0-402DDB4B4B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834642" y="5728671"/>
                  <a:ext cx="18000" cy="22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030BABC-F29E-4109-A146-10A582B83D24}"/>
                    </a:ext>
                  </a:extLst>
                </p14:cNvPr>
                <p14:cNvContentPartPr/>
                <p14:nvPr/>
              </p14:nvContentPartPr>
              <p14:xfrm>
                <a:off x="20276722" y="5261293"/>
                <a:ext cx="360" cy="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030BABC-F29E-4109-A146-10A582B83D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267722" y="52526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40984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514870" y="1603375"/>
            <a:ext cx="18296520" cy="1579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200"/>
            </a:lvl1pPr>
          </a:lstStyle>
          <a:p>
            <a:r>
              <a:rPr lang="en-GB" sz="6000" cap="none"/>
              <a:t>Expected results 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4294967295"/>
          </p:nvPr>
        </p:nvSpPr>
        <p:spPr>
          <a:xfrm>
            <a:off x="22194645" y="12659517"/>
            <a:ext cx="323540" cy="5619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2500"/>
              </a:spcBef>
              <a:defRPr sz="2900" b="1" cap="all">
                <a:solidFill>
                  <a:srgbClr val="2121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F50C6-642D-48A0-81D1-3B3F31FB8D57}"/>
              </a:ext>
            </a:extLst>
          </p:cNvPr>
          <p:cNvSpPr txBox="1"/>
          <p:nvPr/>
        </p:nvSpPr>
        <p:spPr>
          <a:xfrm>
            <a:off x="1514870" y="3182990"/>
            <a:ext cx="19876169" cy="2044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457200" marR="0" indent="-457200" algn="l" defTabSz="657225" rtl="0" fontAlgn="auto" latinLnBrk="0" hangingPunct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500" b="0" i="0" u="none" strike="noStrike" cap="none" spc="0" normalizeH="0" baseline="0" dirty="0">
                <a:ln>
                  <a:noFill/>
                </a:ln>
                <a:solidFill>
                  <a:srgbClr val="5BB14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rPr>
              <a:t>Better understandin</a:t>
            </a:r>
            <a:r>
              <a:rPr lang="en-GB" b="0" dirty="0"/>
              <a:t>g of how SUDS affect sewer hydraulics</a:t>
            </a:r>
          </a:p>
          <a:p>
            <a:pPr marL="457200" marR="0" indent="-457200" algn="l" defTabSz="657225" rtl="0" fontAlgn="auto" latinLnBrk="0" hangingPunct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0" dirty="0"/>
              <a:t>SUDS operation and maintenance recommendations</a:t>
            </a:r>
          </a:p>
          <a:p>
            <a:pPr marL="457200" marR="0" indent="-457200" algn="l" defTabSz="657225" rtl="0" fontAlgn="auto" latinLnBrk="0" hangingPunct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500" b="0" i="0" u="none" strike="noStrike" cap="none" spc="0" normalizeH="0" baseline="0" dirty="0">
                <a:ln>
                  <a:noFill/>
                </a:ln>
                <a:solidFill>
                  <a:srgbClr val="5BB14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rPr>
              <a:t>Design guidelines of SUDS</a:t>
            </a:r>
          </a:p>
        </p:txBody>
      </p:sp>
    </p:spTree>
    <p:extLst>
      <p:ext uri="{BB962C8B-B14F-4D97-AF65-F5344CB8AC3E}">
        <p14:creationId xmlns:p14="http://schemas.microsoft.com/office/powerpoint/2010/main" val="47324352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FFFCF5"/>
      </a:dk1>
      <a:lt1>
        <a:srgbClr val="5BB140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82153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Noto Serif"/>
            <a:ea typeface="Noto Serif"/>
            <a:cs typeface="Noto Serif"/>
            <a:sym typeface="Noto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657225" rtl="0" fontAlgn="auto" latinLnBrk="0" hangingPunct="0">
          <a:lnSpc>
            <a:spcPct val="7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3500" b="1" i="0" u="none" strike="noStrike" cap="none" spc="0" normalizeH="0" baseline="0">
            <a:ln>
              <a:noFill/>
            </a:ln>
            <a:solidFill>
              <a:srgbClr val="5BB14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82153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Noto Serif"/>
            <a:ea typeface="Noto Serif"/>
            <a:cs typeface="Noto Serif"/>
            <a:sym typeface="Noto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657225" rtl="0" fontAlgn="auto" latinLnBrk="0" hangingPunct="0">
          <a:lnSpc>
            <a:spcPct val="7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3500" b="1" i="0" u="none" strike="noStrike" cap="none" spc="0" normalizeH="0" baseline="0">
            <a:ln>
              <a:noFill/>
            </a:ln>
            <a:solidFill>
              <a:srgbClr val="5BB14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88CAE5F77170479C7DF2FCC209A47B" ma:contentTypeVersion="14" ma:contentTypeDescription="Crear nuevo documento." ma:contentTypeScope="" ma:versionID="d478eb04bd16dd42979583b1ba06732d">
  <xsd:schema xmlns:xsd="http://www.w3.org/2001/XMLSchema" xmlns:xs="http://www.w3.org/2001/XMLSchema" xmlns:p="http://schemas.microsoft.com/office/2006/metadata/properties" xmlns:ns2="6840e5b5-788b-49e0-bb5c-e10bdb527e48" xmlns:ns3="48e32584-a44b-4a8f-ac2e-c4a595db3e9b" targetNamespace="http://schemas.microsoft.com/office/2006/metadata/properties" ma:root="true" ma:fieldsID="67a3967ed4d6e5a99443e2b0b32f63e2" ns2:_="" ns3:_="">
    <xsd:import namespace="6840e5b5-788b-49e0-bb5c-e10bdb527e48"/>
    <xsd:import namespace="48e32584-a44b-4a8f-ac2e-c4a595db3e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0e5b5-788b-49e0-bb5c-e10bdb527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Estado de aprobación" ma:internalName="Estado_x0020_de_x0020_aprobaci_x00f3_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32584-a44b-4a8f-ac2e-c4a595db3e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840e5b5-788b-49e0-bb5c-e10bdb527e4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B812ED-E02D-4833-9B53-7922F6FA41A0}">
  <ds:schemaRefs>
    <ds:schemaRef ds:uri="48e32584-a44b-4a8f-ac2e-c4a595db3e9b"/>
    <ds:schemaRef ds:uri="6840e5b5-788b-49e0-bb5c-e10bdb527e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9D1262-D981-41A1-9755-377F1E7F742A}">
  <ds:schemaRefs>
    <ds:schemaRef ds:uri="6840e5b5-788b-49e0-bb5c-e10bdb527e48"/>
    <ds:schemaRef ds:uri="http://schemas.microsoft.com/office/2006/documentManagement/types"/>
    <ds:schemaRef ds:uri="http://purl.org/dc/elements/1.1/"/>
    <ds:schemaRef ds:uri="http://schemas.microsoft.com/office/2006/metadata/properties"/>
    <ds:schemaRef ds:uri="48e32584-a44b-4a8f-ac2e-c4a595db3e9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BC7ED3-A24E-4247-8FBC-9B90AAFA2D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80</Words>
  <Application>Microsoft Office PowerPoint</Application>
  <PresentationFormat>Custom</PresentationFormat>
  <Paragraphs>20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Avenir Next</vt:lpstr>
      <vt:lpstr>Calibri</vt:lpstr>
      <vt:lpstr>DIN Alternate</vt:lpstr>
      <vt:lpstr>Helvetica Neue</vt:lpstr>
      <vt:lpstr>Noto Serif</vt:lpstr>
      <vt:lpstr>New_Template7</vt:lpstr>
      <vt:lpstr>PowerPoint Presentation</vt:lpstr>
      <vt:lpstr>Introduction </vt:lpstr>
      <vt:lpstr>Methodology </vt:lpstr>
      <vt:lpstr>Expected results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Usuario</dc:creator>
  <cp:lastModifiedBy>Prabhat Joshi</cp:lastModifiedBy>
  <cp:revision>18</cp:revision>
  <dcterms:modified xsi:type="dcterms:W3CDTF">2021-11-25T00:47:55Z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0x0101009C88CAE5F77170479C7DF2FCC209A47B</vt:lpwstr>
  </property>
</Properties>
</file>