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9" r:id="rId6"/>
    <p:sldId id="270" r:id="rId7"/>
    <p:sldId id="27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Naves García-Rendueles" initials="JNGR" lastIdx="3" clrIdx="0">
    <p:extLst>
      <p:ext uri="{19B8F6BF-5375-455C-9EA6-DF929625EA0E}">
        <p15:presenceInfo xmlns:p15="http://schemas.microsoft.com/office/powerpoint/2012/main" userId="S::juan.naves@udc.es::ce255631-166b-4d42-b872-d14dbc0cbc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FC2"/>
    <a:srgbClr val="000000"/>
    <a:srgbClr val="71B0DC"/>
    <a:srgbClr val="64B347"/>
    <a:srgbClr val="5B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13055-848C-45C4-9C62-2A1A15300348}" v="110" dt="2023-07-17T10:02:47.534"/>
    <p1510:client id="{5D617C4C-5E39-4388-B943-E830C1D8E13C}" v="2" dt="2023-07-17T09:38:28.75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oto Serif"/>
          <a:ea typeface="Noto Serif"/>
          <a:cs typeface="Noto Serif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iambra" userId="7b390724-db9c-403c-857a-c855b68c112d" providerId="ADAL" clId="{51C13055-848C-45C4-9C62-2A1A15300348}"/>
    <pc:docChg chg="modSld modMainMaster">
      <pc:chgData name="Andrea Ciambra" userId="7b390724-db9c-403c-857a-c855b68c112d" providerId="ADAL" clId="{51C13055-848C-45C4-9C62-2A1A15300348}" dt="2023-07-17T10:02:47.534" v="105" actId="14100"/>
      <pc:docMkLst>
        <pc:docMk/>
      </pc:docMkLst>
      <pc:sldChg chg="modSp mod">
        <pc:chgData name="Andrea Ciambra" userId="7b390724-db9c-403c-857a-c855b68c112d" providerId="ADAL" clId="{51C13055-848C-45C4-9C62-2A1A15300348}" dt="2023-07-17T10:01:39.996" v="0" actId="6549"/>
        <pc:sldMkLst>
          <pc:docMk/>
          <pc:sldMk cId="4095439102" sldId="269"/>
        </pc:sldMkLst>
        <pc:spChg chg="mod">
          <ac:chgData name="Andrea Ciambra" userId="7b390724-db9c-403c-857a-c855b68c112d" providerId="ADAL" clId="{51C13055-848C-45C4-9C62-2A1A15300348}" dt="2023-07-17T10:01:39.996" v="0" actId="6549"/>
          <ac:spMkLst>
            <pc:docMk/>
            <pc:sldMk cId="4095439102" sldId="269"/>
            <ac:spMk id="12" creationId="{73FBEB2C-9C6B-44BC-9FD8-243F88052816}"/>
          </ac:spMkLst>
        </pc:spChg>
      </pc:sldChg>
      <pc:sldChg chg="modSp mod">
        <pc:chgData name="Andrea Ciambra" userId="7b390724-db9c-403c-857a-c855b68c112d" providerId="ADAL" clId="{51C13055-848C-45C4-9C62-2A1A15300348}" dt="2023-07-17T10:02:47.534" v="105" actId="14100"/>
        <pc:sldMkLst>
          <pc:docMk/>
          <pc:sldMk cId="1973113063" sldId="270"/>
        </pc:sldMkLst>
        <pc:spChg chg="mod">
          <ac:chgData name="Andrea Ciambra" userId="7b390724-db9c-403c-857a-c855b68c112d" providerId="ADAL" clId="{51C13055-848C-45C4-9C62-2A1A15300348}" dt="2023-07-17T10:02:47.534" v="105" actId="14100"/>
          <ac:spMkLst>
            <pc:docMk/>
            <pc:sldMk cId="1973113063" sldId="270"/>
            <ac:spMk id="12" creationId="{73FBEB2C-9C6B-44BC-9FD8-243F88052816}"/>
          </ac:spMkLst>
        </pc:spChg>
      </pc:sldChg>
      <pc:sldMasterChg chg="modSldLayout">
        <pc:chgData name="Andrea Ciambra" userId="7b390724-db9c-403c-857a-c855b68c112d" providerId="ADAL" clId="{51C13055-848C-45C4-9C62-2A1A15300348}" dt="2023-07-17T10:02:18.153" v="36" actId="20577"/>
        <pc:sldMasterMkLst>
          <pc:docMk/>
          <pc:sldMasterMk cId="0" sldId="2147483648"/>
        </pc:sldMasterMkLst>
        <pc:sldLayoutChg chg="modSp mod">
          <pc:chgData name="Andrea Ciambra" userId="7b390724-db9c-403c-857a-c855b68c112d" providerId="ADAL" clId="{51C13055-848C-45C4-9C62-2A1A15300348}" dt="2023-07-17T10:02:18.153" v="36" actId="20577"/>
          <pc:sldLayoutMkLst>
            <pc:docMk/>
            <pc:sldMasterMk cId="0" sldId="2147483648"/>
            <pc:sldLayoutMk cId="0" sldId="2147483651"/>
          </pc:sldLayoutMkLst>
          <pc:spChg chg="mod">
            <ac:chgData name="Andrea Ciambra" userId="7b390724-db9c-403c-857a-c855b68c112d" providerId="ADAL" clId="{51C13055-848C-45C4-9C62-2A1A15300348}" dt="2023-07-17T10:02:18.153" v="36" actId="20577"/>
            <ac:spMkLst>
              <pc:docMk/>
              <pc:sldMasterMk cId="0" sldId="2147483648"/>
              <pc:sldLayoutMk cId="0" sldId="2147483651"/>
              <ac:spMk id="36" creationId="{00000000-0000-0000-0000-000000000000}"/>
            </ac:spMkLst>
          </pc:spChg>
          <pc:spChg chg="mod">
            <ac:chgData name="Andrea Ciambra" userId="7b390724-db9c-403c-857a-c855b68c112d" providerId="ADAL" clId="{51C13055-848C-45C4-9C62-2A1A15300348}" dt="2023-07-17T10:02:06.218" v="17" actId="20577"/>
            <ac:spMkLst>
              <pc:docMk/>
              <pc:sldMasterMk cId="0" sldId="2147483648"/>
              <pc:sldLayoutMk cId="0" sldId="2147483651"/>
              <ac:spMk id="3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4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accueil fond bleu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-UDLABS_couv_template_presentation_2.png"/>
          <p:cNvPicPr>
            <a:picLocks noChangeAspect="1"/>
          </p:cNvPicPr>
          <p:nvPr/>
        </p:nvPicPr>
        <p:blipFill>
          <a:blip r:embed="rId2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23" name="Shape 2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735110" y="11333480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</a:t>
            </a:r>
            <a:r>
              <a:rPr err="1"/>
              <a:t>programme</a:t>
            </a:r>
            <a:r>
              <a:t> under grant agreement No 101008626</a:t>
            </a:r>
          </a:p>
        </p:txBody>
      </p:sp>
      <p:pic>
        <p:nvPicPr>
          <p:cNvPr id="2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05" y="11351302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657225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contenu"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-UDLABS_fond_template_presentation_3.jpg"/>
          <p:cNvPicPr>
            <a:picLocks noChangeAspect="1"/>
          </p:cNvPicPr>
          <p:nvPr/>
        </p:nvPicPr>
        <p:blipFill>
          <a:blip r:embed="rId2">
            <a:alphaModFix amt="69591"/>
          </a:blip>
          <a:srcRect t="55" b="55"/>
          <a:stretch>
            <a:fillRect/>
          </a:stretch>
        </p:blipFill>
        <p:spPr>
          <a:xfrm>
            <a:off x="-76623" y="-36764"/>
            <a:ext cx="24537245" cy="1378952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514871" y="1603375"/>
            <a:ext cx="18296519" cy="157961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3900"/>
              </a:spcBef>
              <a:defRPr sz="7000" spc="-140">
                <a:solidFill>
                  <a:srgbClr val="64B34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"/>
          </p:nvPr>
        </p:nvSpPr>
        <p:spPr>
          <a:xfrm>
            <a:off x="1435100" y="4302743"/>
            <a:ext cx="17145000" cy="7795677"/>
          </a:xfrm>
          <a:prstGeom prst="rect">
            <a:avLst/>
          </a:prstGeom>
        </p:spPr>
        <p:txBody>
          <a:bodyPr/>
          <a:lstStyle>
            <a:lvl1pPr marL="825500">
              <a:buClr>
                <a:srgbClr val="64B347"/>
              </a:buClr>
            </a:lvl1pPr>
            <a:lvl2pPr marL="1206500">
              <a:buClr>
                <a:srgbClr val="64B347"/>
              </a:buClr>
            </a:lvl2pPr>
            <a:lvl3pPr marL="1714500">
              <a:buClr>
                <a:srgbClr val="64B347"/>
              </a:buClr>
            </a:lvl3pPr>
            <a:lvl4pPr marL="2159000">
              <a:buClr>
                <a:srgbClr val="64B347"/>
              </a:buClr>
            </a:lvl4pPr>
            <a:lvl5pPr marL="2603500">
              <a:buClr>
                <a:srgbClr val="64B347"/>
              </a:buCl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/>
        </p:nvSpPr>
        <p:spPr>
          <a:xfrm>
            <a:off x="12876879" y="12728755"/>
            <a:ext cx="5557609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n-GB" cap="none"/>
              <a:t>2</a:t>
            </a:r>
            <a:r>
              <a:rPr lang="en-GB" cap="none" baseline="30000"/>
              <a:t>nd</a:t>
            </a:r>
            <a:r>
              <a:rPr lang="en-GB" cap="none"/>
              <a:t> Co-UDlabs Hackathon and TA call</a:t>
            </a:r>
          </a:p>
        </p:txBody>
      </p:sp>
      <p:sp>
        <p:nvSpPr>
          <p:cNvPr id="37" name="Shape 37"/>
          <p:cNvSpPr/>
          <p:nvPr/>
        </p:nvSpPr>
        <p:spPr>
          <a:xfrm>
            <a:off x="2005678" y="12728754"/>
            <a:ext cx="6026434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s-ES" cap="none" err="1"/>
              <a:t>September</a:t>
            </a:r>
            <a:r>
              <a:rPr lang="es-ES" cap="none"/>
              <a:t> 6, 2023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22194645" y="12659517"/>
            <a:ext cx="491505" cy="561975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-UDLABS_couv_template_presentation_3.jpg"/>
          <p:cNvPicPr>
            <a:picLocks noChangeAspect="1"/>
          </p:cNvPicPr>
          <p:nvPr/>
        </p:nvPicPr>
        <p:blipFill>
          <a:blip r:embed="rId4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3" name="Shape 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6552397" y="11743514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programme under grant agreement No 101008626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692" y="11761336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653366" y="2743200"/>
            <a:ext cx="19507201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0757635" y="607218"/>
            <a:ext cx="545703" cy="6127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 defTabSz="821530">
              <a:lnSpc>
                <a:spcPct val="80000"/>
              </a:lnSpc>
              <a:spcBef>
                <a:spcPts val="0"/>
              </a:spcBef>
              <a:defRPr sz="3200" b="0">
                <a:solidFill>
                  <a:srgbClr val="004365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35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1pPr>
      <a:lvl2pPr marL="1079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2pPr>
      <a:lvl3pPr marL="1524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3pPr>
      <a:lvl4pPr marL="1968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4pPr>
      <a:lvl5pPr marL="2413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5pPr>
      <a:lvl6pPr marL="2213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6pPr>
      <a:lvl7pPr marL="2086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7pPr>
      <a:lvl8pPr marL="1959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8pPr>
      <a:lvl9pPr marL="1832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-udlabs.eu/access/research-faciliti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9802868" y="2781300"/>
            <a:ext cx="13884163" cy="91323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222222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r>
              <a:rPr lang="en-GB"/>
              <a:t> </a:t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0229850" y="6981831"/>
            <a:ext cx="13030200" cy="183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en-GB" sz="3600"/>
              <a:t>Title of the pre-project idea (5 mins presentations)</a:t>
            </a:r>
          </a:p>
          <a:p>
            <a:pPr algn="ctr"/>
            <a:r>
              <a:rPr lang="en-GB" sz="3600"/>
              <a:t>ACRONYM</a:t>
            </a:r>
          </a:p>
          <a:p>
            <a:pPr algn="ctr"/>
            <a:endParaRPr lang="en-GB" sz="3600"/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1B2FE25-902B-48E5-80E4-12FF7A615D9D}"/>
              </a:ext>
            </a:extLst>
          </p:cNvPr>
          <p:cNvSpPr/>
          <p:nvPr/>
        </p:nvSpPr>
        <p:spPr>
          <a:xfrm>
            <a:off x="10229850" y="9111897"/>
            <a:ext cx="13030200" cy="247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t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es-ES" sz="3200" err="1">
                <a:solidFill>
                  <a:srgbClr val="5BB140"/>
                </a:solidFill>
              </a:rPr>
              <a:t>Author</a:t>
            </a:r>
            <a:r>
              <a:rPr lang="en-GB" sz="3200">
                <a:solidFill>
                  <a:srgbClr val="5BB140"/>
                </a:solidFill>
              </a:rPr>
              <a:t>/s (groups  or  Individuals)</a:t>
            </a:r>
          </a:p>
          <a:p>
            <a:pPr algn="ctr"/>
            <a:r>
              <a:rPr kumimoji="0" lang="en-GB" sz="3500" b="0" i="0" u="none" strike="noStrike" kern="0" cap="none" spc="0" normalizeH="0" baseline="0" noProof="0" err="1">
                <a:ln>
                  <a:noFill/>
                </a:ln>
                <a:solidFill>
                  <a:srgbClr val="5BB140"/>
                </a:solidFill>
                <a:effectLst/>
                <a:uLnTx/>
                <a:uFillTx/>
                <a:latin typeface="Arial Narrow"/>
                <a:sym typeface="Arial Narrow"/>
              </a:rPr>
              <a:t>Affilliation</a:t>
            </a:r>
            <a:endParaRPr lang="en-GB" sz="3200" b="0">
              <a:solidFill>
                <a:srgbClr val="5BB14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62A43-21EA-3674-7C8F-B210B9AE79AE}"/>
              </a:ext>
            </a:extLst>
          </p:cNvPr>
          <p:cNvGrpSpPr/>
          <p:nvPr/>
        </p:nvGrpSpPr>
        <p:grpSpPr>
          <a:xfrm>
            <a:off x="12696874" y="3750803"/>
            <a:ext cx="10705575" cy="2564519"/>
            <a:chOff x="12696874" y="3750803"/>
            <a:chExt cx="10705575" cy="2564519"/>
          </a:xfrm>
        </p:grpSpPr>
        <p:pic>
          <p:nvPicPr>
            <p:cNvPr id="7" name="image4.png">
              <a:extLst>
                <a:ext uri="{FF2B5EF4-FFF2-40B4-BE49-F238E27FC236}">
                  <a16:creationId xmlns:a16="http://schemas.microsoft.com/office/drawing/2014/main" id="{27D958D9-40A2-425B-A723-1970359B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875"/>
            <a:stretch/>
          </p:blipFill>
          <p:spPr>
            <a:xfrm>
              <a:off x="12696874" y="3750803"/>
              <a:ext cx="1898714" cy="21716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Picture 3" descr="A black background with green and blue text&#10;&#10;Description automatically generated">
              <a:extLst>
                <a:ext uri="{FF2B5EF4-FFF2-40B4-BE49-F238E27FC236}">
                  <a16:creationId xmlns:a16="http://schemas.microsoft.com/office/drawing/2014/main" id="{62764955-4D07-F0FD-E590-7DA8181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6550" y="3882440"/>
              <a:ext cx="9085899" cy="243288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Introduction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FBEB2C-9C6B-44BC-9FD8-243F88052816}"/>
              </a:ext>
            </a:extLst>
          </p:cNvPr>
          <p:cNvSpPr txBox="1"/>
          <p:nvPr/>
        </p:nvSpPr>
        <p:spPr>
          <a:xfrm>
            <a:off x="1514869" y="2977456"/>
            <a:ext cx="19421081" cy="6694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711835" marR="0" lvl="0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tabLst/>
              <a:defRPr sz="3100" spc="0"/>
            </a:pPr>
            <a:r>
              <a:rPr lang="en-GB" sz="3600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Five minutes presentations</a:t>
            </a:r>
            <a:endParaRPr kumimoji="0" lang="en-GB" sz="3100" i="0" u="none" strike="noStrike" kern="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lang="en-GB" sz="3600" b="0" spc="31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Only </a:t>
            </a: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 slides: Introduction, methodology and expected results.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lang="en-GB" sz="3600" b="0" spc="31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Text already included on these slides are just for guidance and style. Include images, schemes and/or videos to make clearer your presentation.  </a:t>
            </a:r>
            <a:endParaRPr kumimoji="0" lang="en-GB" sz="3600" b="0" i="0" u="none" strike="noStrike" kern="0" cap="none" spc="31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04975" lvl="1" indent="-571500" defTabSz="607932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Char char="-"/>
              <a:defRPr sz="3100" spc="0"/>
            </a:pPr>
            <a:endParaRPr lang="en-GB" sz="3600" b="0" spc="31">
              <a:solidFill>
                <a:srgbClr val="212121"/>
              </a:solidFill>
              <a:latin typeface="Calibri"/>
              <a:cs typeface="Calibri"/>
            </a:endParaRPr>
          </a:p>
          <a:p>
            <a:pPr marL="711835" indent="-571500" defTabSz="607932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,Sans-Serif"/>
              <a:buChar char="§"/>
              <a:defRPr sz="3100" spc="0"/>
            </a:pPr>
            <a:r>
              <a:rPr lang="en-GB" sz="3600" spc="31">
                <a:solidFill>
                  <a:srgbClr val="212121"/>
                </a:solidFill>
                <a:cs typeface="Calibri"/>
              </a:rPr>
              <a:t>Introduction </a:t>
            </a:r>
          </a:p>
          <a:p>
            <a:pPr marL="1704975" lvl="1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Tx/>
              <a:buChar char="-"/>
              <a:defRPr sz="3100" spc="0"/>
            </a:pPr>
            <a:r>
              <a:rPr lang="en-GB" sz="3600" b="0" spc="31">
                <a:solidFill>
                  <a:srgbClr val="212121"/>
                </a:solidFill>
                <a:latin typeface="Calibri"/>
                <a:cs typeface="Calibri"/>
              </a:rPr>
              <a:t>State the problem and define your idea</a:t>
            </a:r>
          </a:p>
          <a:p>
            <a:pPr marL="711835" indent="-571500" defTabSz="607932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,Sans-Serif"/>
              <a:buChar char="§"/>
              <a:defRPr sz="3100" spc="0"/>
            </a:pPr>
            <a:endParaRPr lang="en-GB" sz="3600" b="0" spc="31">
              <a:solidFill>
                <a:srgbClr val="212121"/>
              </a:solidFill>
              <a:cs typeface="Calibri"/>
            </a:endParaRPr>
          </a:p>
          <a:p>
            <a:pPr marL="1133475" lvl="1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defRPr sz="3100" spc="0"/>
            </a:pPr>
            <a:endParaRPr lang="en-GB" sz="3600" b="0" spc="31">
              <a:solidFill>
                <a:srgbClr val="21212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4391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Methodology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FBEB2C-9C6B-44BC-9FD8-243F88052816}"/>
              </a:ext>
            </a:extLst>
          </p:cNvPr>
          <p:cNvSpPr txBox="1"/>
          <p:nvPr/>
        </p:nvSpPr>
        <p:spPr>
          <a:xfrm>
            <a:off x="1514869" y="2977456"/>
            <a:ext cx="18506681" cy="5124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11835" lvl="0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GB" sz="3600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Facility to be used</a:t>
            </a:r>
            <a:endParaRPr kumimoji="0" lang="en-GB" sz="3100" i="0" u="none" strike="noStrike" kern="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Adequacy of the facility (Description of the facilities </a:t>
            </a: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2"/>
              </a:rPr>
              <a:t>here</a:t>
            </a: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please consider that IKT LTF will not be available for this call) 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Overview of the setup </a:t>
            </a:r>
          </a:p>
          <a:p>
            <a:pPr marL="711835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GB" sz="3600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Experimental plan</a:t>
            </a:r>
          </a:p>
          <a:p>
            <a:pPr marL="1704975" lvl="1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Tx/>
              <a:buChar char="-"/>
              <a:defRPr sz="3100" spc="0"/>
            </a:pPr>
            <a:r>
              <a:rPr lang="en-GB" sz="3600" b="0" spc="31">
                <a:solidFill>
                  <a:srgbClr val="212121"/>
                </a:solidFill>
                <a:latin typeface="Calibri"/>
                <a:cs typeface="Calibri"/>
                <a:sym typeface="Calibri"/>
              </a:rPr>
              <a:t>Variables to be measured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Further relevant aspects of the proposed experiments </a:t>
            </a:r>
          </a:p>
        </p:txBody>
      </p:sp>
    </p:spTree>
    <p:extLst>
      <p:ext uri="{BB962C8B-B14F-4D97-AF65-F5344CB8AC3E}">
        <p14:creationId xmlns:p14="http://schemas.microsoft.com/office/powerpoint/2010/main" val="19731130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Expected results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FBEB2C-9C6B-44BC-9FD8-243F88052816}"/>
              </a:ext>
            </a:extLst>
          </p:cNvPr>
          <p:cNvSpPr txBox="1"/>
          <p:nvPr/>
        </p:nvSpPr>
        <p:spPr>
          <a:xfrm>
            <a:off x="1514869" y="2977456"/>
            <a:ext cx="15323471" cy="3000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711835" marR="0" lvl="0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tabLst/>
              <a:defRPr sz="3100" spc="0"/>
            </a:pPr>
            <a:r>
              <a:rPr kumimoji="0" lang="en-GB" sz="360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Main expected achievements of the proposed experiments</a:t>
            </a:r>
            <a:endParaRPr kumimoji="0" lang="en-GB" sz="3100" i="0" u="none" strike="noStrike" kern="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Expected results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Further development outside the facility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kumimoji="0" lang="en-GB" sz="3600" b="0" i="0" u="none" strike="noStrike" kern="0" cap="none" spc="31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Potential usefulness of data generated/results achieved</a:t>
            </a:r>
            <a:endParaRPr lang="en-GB" sz="3600" b="0" i="0" u="none" strike="noStrike" kern="0" cap="none" spc="31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2435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FFFCF5"/>
      </a:dk1>
      <a:lt1>
        <a:srgbClr val="5BB140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840e5b5-788b-49e0-bb5c-e10bdb527e48" xsi:nil="true"/>
    <lcf76f155ced4ddcb4097134ff3c332f xmlns="6840e5b5-788b-49e0-bb5c-e10bdb527e48">
      <Terms xmlns="http://schemas.microsoft.com/office/infopath/2007/PartnerControls"/>
    </lcf76f155ced4ddcb4097134ff3c332f>
    <TaxCatchAll xmlns="48e32584-a44b-4a8f-ac2e-c4a595db3e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88CAE5F77170479C7DF2FCC209A47B" ma:contentTypeVersion="18" ma:contentTypeDescription="Crear nuevo documento." ma:contentTypeScope="" ma:versionID="a5667e51942418590e9e5e40ff575738">
  <xsd:schema xmlns:xsd="http://www.w3.org/2001/XMLSchema" xmlns:xs="http://www.w3.org/2001/XMLSchema" xmlns:p="http://schemas.microsoft.com/office/2006/metadata/properties" xmlns:ns2="6840e5b5-788b-49e0-bb5c-e10bdb527e48" xmlns:ns3="48e32584-a44b-4a8f-ac2e-c4a595db3e9b" targetNamespace="http://schemas.microsoft.com/office/2006/metadata/properties" ma:root="true" ma:fieldsID="e82a488bed89bf907c6a97a6757857fe" ns2:_="" ns3:_="">
    <xsd:import namespace="6840e5b5-788b-49e0-bb5c-e10bdb527e48"/>
    <xsd:import namespace="48e32584-a44b-4a8f-ac2e-c4a595db3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0e5b5-788b-49e0-bb5c-e10bdb527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32584-a44b-4a8f-ac2e-c4a595db3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66736f4-953a-459c-b212-4f263b9d511a}" ma:internalName="TaxCatchAll" ma:showField="CatchAllData" ma:web="48e32584-a44b-4a8f-ac2e-c4a595db3e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D1262-D981-41A1-9755-377F1E7F742A}">
  <ds:schemaRefs>
    <ds:schemaRef ds:uri="29e17514-5706-400f-8805-b5cc39537a6e"/>
    <ds:schemaRef ds:uri="48e32584-a44b-4a8f-ac2e-c4a595db3e9b"/>
    <ds:schemaRef ds:uri="6840e5b5-788b-49e0-bb5c-e10bdb527e48"/>
    <ds:schemaRef ds:uri="b588219e-435a-4099-8622-96508caaee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BC7ED3-A24E-4247-8FBC-9B90AAFA2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576CC-470B-43E9-9C09-00CC1E44D949}">
  <ds:schemaRefs>
    <ds:schemaRef ds:uri="48e32584-a44b-4a8f-ac2e-c4a595db3e9b"/>
    <ds:schemaRef ds:uri="6840e5b5-788b-49e0-bb5c-e10bdb527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New_Template7</vt:lpstr>
      <vt:lpstr>PowerPoint Presentation</vt:lpstr>
      <vt:lpstr>Introduction </vt:lpstr>
      <vt:lpstr>Methodology </vt:lpstr>
      <vt:lpstr>Expected 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Usuario</dc:creator>
  <cp:revision>1</cp:revision>
  <dcterms:modified xsi:type="dcterms:W3CDTF">2023-07-17T10:03:23Z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0x0101009C88CAE5F77170479C7DF2FCC209A47B</vt:lpwstr>
  </property>
  <property fmtid="{D5CDD505-2E9C-101B-9397-08002B2CF9AE}" pid="3" name="MediaServiceImageTags">
    <vt:lpwstr/>
  </property>
</Properties>
</file>